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53" r:id="rId4"/>
  </p:sldMasterIdLst>
  <p:notesMasterIdLst>
    <p:notesMasterId r:id="rId34"/>
  </p:notesMasterIdLst>
  <p:handoutMasterIdLst>
    <p:handoutMasterId r:id="rId35"/>
  </p:handoutMasterIdLst>
  <p:sldIdLst>
    <p:sldId id="256" r:id="rId5"/>
    <p:sldId id="261" r:id="rId6"/>
    <p:sldId id="257" r:id="rId7"/>
    <p:sldId id="286" r:id="rId8"/>
    <p:sldId id="285" r:id="rId9"/>
    <p:sldId id="312" r:id="rId10"/>
    <p:sldId id="298" r:id="rId11"/>
    <p:sldId id="321" r:id="rId12"/>
    <p:sldId id="297" r:id="rId13"/>
    <p:sldId id="320" r:id="rId14"/>
    <p:sldId id="287" r:id="rId15"/>
    <p:sldId id="264" r:id="rId16"/>
    <p:sldId id="288" r:id="rId17"/>
    <p:sldId id="314" r:id="rId18"/>
    <p:sldId id="315" r:id="rId19"/>
    <p:sldId id="316" r:id="rId20"/>
    <p:sldId id="317" r:id="rId21"/>
    <p:sldId id="318" r:id="rId22"/>
    <p:sldId id="319" r:id="rId23"/>
    <p:sldId id="289" r:id="rId24"/>
    <p:sldId id="306" r:id="rId25"/>
    <p:sldId id="307" r:id="rId26"/>
    <p:sldId id="290" r:id="rId27"/>
    <p:sldId id="308" r:id="rId28"/>
    <p:sldId id="309" r:id="rId29"/>
    <p:sldId id="310" r:id="rId30"/>
    <p:sldId id="295" r:id="rId31"/>
    <p:sldId id="311" r:id="rId32"/>
    <p:sldId id="322"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D360E"/>
    <a:srgbClr val="FF9900"/>
    <a:srgbClr val="CC3300"/>
    <a:srgbClr val="E66800"/>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291" autoAdjust="0"/>
  </p:normalViewPr>
  <p:slideViewPr>
    <p:cSldViewPr snapToGrid="0" showGuides="1">
      <p:cViewPr varScale="1">
        <p:scale>
          <a:sx n="82" d="100"/>
          <a:sy n="82" d="100"/>
        </p:scale>
        <p:origin x="720" y="48"/>
      </p:cViewPr>
      <p:guideLst>
        <p:guide pos="3840"/>
        <p:guide orient="horz" pos="2160"/>
      </p:guideLst>
    </p:cSldViewPr>
  </p:slideViewPr>
  <p:notesTextViewPr>
    <p:cViewPr>
      <p:scale>
        <a:sx n="1" d="1"/>
        <a:sy n="1" d="1"/>
      </p:scale>
      <p:origin x="0" y="0"/>
    </p:cViewPr>
  </p:notesTextViewPr>
  <p:notesViewPr>
    <p:cSldViewPr snapToGrid="0" showGuides="1">
      <p:cViewPr varScale="1">
        <p:scale>
          <a:sx n="99" d="100"/>
          <a:sy n="99" d="100"/>
        </p:scale>
        <p:origin x="441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9FB0DB-6E14-4D38-930B-E188F6E13CB2}"/>
              </a:ext>
            </a:extLst>
          </p:cNvPr>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ru-RU" dirty="0"/>
          </a:p>
        </p:txBody>
      </p:sp>
      <p:sp>
        <p:nvSpPr>
          <p:cNvPr id="3" name="Date Placeholder 2">
            <a:extLst>
              <a:ext uri="{FF2B5EF4-FFF2-40B4-BE49-F238E27FC236}">
                <a16:creationId xmlns:a16="http://schemas.microsoft.com/office/drawing/2014/main" id="{F6DB5971-2675-487B-9E88-02DB3F19D0BC}"/>
              </a:ext>
            </a:extLst>
          </p:cNvPr>
          <p:cNvSpPr>
            <a:spLocks noGrp="1"/>
          </p:cNvSpPr>
          <p:nvPr>
            <p:ph type="dt" sz="quarter" idx="1"/>
          </p:nvPr>
        </p:nvSpPr>
        <p:spPr>
          <a:xfrm>
            <a:off x="3970938" y="0"/>
            <a:ext cx="3037840" cy="466434"/>
          </a:xfrm>
          <a:prstGeom prst="rect">
            <a:avLst/>
          </a:prstGeom>
        </p:spPr>
        <p:txBody>
          <a:bodyPr vert="horz" lIns="93174" tIns="46586" rIns="93174" bIns="46586" rtlCol="0"/>
          <a:lstStyle>
            <a:lvl1pPr algn="r">
              <a:defRPr sz="1200"/>
            </a:lvl1pPr>
          </a:lstStyle>
          <a:p>
            <a:fld id="{9E88B8F3-31C2-4698-B74C-D5D76CFD8ACD}" type="datetimeFigureOut">
              <a:rPr lang="ru-RU" smtClean="0"/>
              <a:t>19.06.2023</a:t>
            </a:fld>
            <a:endParaRPr lang="ru-RU" dirty="0"/>
          </a:p>
        </p:txBody>
      </p:sp>
      <p:sp>
        <p:nvSpPr>
          <p:cNvPr id="4" name="Footer Placeholder 3">
            <a:extLst>
              <a:ext uri="{FF2B5EF4-FFF2-40B4-BE49-F238E27FC236}">
                <a16:creationId xmlns:a16="http://schemas.microsoft.com/office/drawing/2014/main" id="{D98F2125-3128-41A1-8437-EB29536F4DF1}"/>
              </a:ext>
            </a:extLst>
          </p:cNvPr>
          <p:cNvSpPr>
            <a:spLocks noGrp="1"/>
          </p:cNvSpPr>
          <p:nvPr>
            <p:ph type="ftr" sz="quarter" idx="2"/>
          </p:nvPr>
        </p:nvSpPr>
        <p:spPr>
          <a:xfrm>
            <a:off x="0" y="8829967"/>
            <a:ext cx="3037840" cy="466433"/>
          </a:xfrm>
          <a:prstGeom prst="rect">
            <a:avLst/>
          </a:prstGeom>
        </p:spPr>
        <p:txBody>
          <a:bodyPr vert="horz" lIns="93174" tIns="46586" rIns="93174" bIns="46586"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id="{4663736B-7E4B-4A53-8310-E0970E67F8A0}"/>
              </a:ext>
            </a:extLst>
          </p:cNvPr>
          <p:cNvSpPr>
            <a:spLocks noGrp="1"/>
          </p:cNvSpPr>
          <p:nvPr>
            <p:ph type="sldNum" sz="quarter" idx="3"/>
          </p:nvPr>
        </p:nvSpPr>
        <p:spPr>
          <a:xfrm>
            <a:off x="3970938" y="8829967"/>
            <a:ext cx="3037840" cy="466433"/>
          </a:xfrm>
          <a:prstGeom prst="rect">
            <a:avLst/>
          </a:prstGeom>
        </p:spPr>
        <p:txBody>
          <a:bodyPr vert="horz" lIns="93174" tIns="46586" rIns="93174" bIns="46586" rtlCol="0" anchor="b"/>
          <a:lstStyle>
            <a:lvl1pPr algn="r">
              <a:defRPr sz="1200"/>
            </a:lvl1pPr>
          </a:lstStyle>
          <a:p>
            <a:fld id="{5A4B18F8-B739-4178-8D2D-879F4A27DC29}" type="slidenum">
              <a:rPr lang="ru-RU" smtClean="0"/>
              <a:t>‹#›</a:t>
            </a:fld>
            <a:endParaRPr lang="ru-RU" dirty="0"/>
          </a:p>
        </p:txBody>
      </p:sp>
    </p:spTree>
    <p:extLst>
      <p:ext uri="{BB962C8B-B14F-4D97-AF65-F5344CB8AC3E}">
        <p14:creationId xmlns:p14="http://schemas.microsoft.com/office/powerpoint/2010/main" val="249290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ru-RU" dirty="0"/>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7000EB3D-2307-4317-8A1D-B47FA45245F0}" type="datetimeFigureOut">
              <a:rPr lang="ru-RU" smtClean="0"/>
              <a:t>19.06.2023</a:t>
            </a:fld>
            <a:endParaRPr lang="ru-RU"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ru-RU" dirty="0"/>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ru-RU"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
        <p:nvSpPr>
          <p:cNvPr id="11" name="Freeform: Shape 10">
            <a:extLst>
              <a:ext uri="{FF2B5EF4-FFF2-40B4-BE49-F238E27FC236}">
                <a16:creationId xmlns:a16="http://schemas.microsoft.com/office/drawing/2014/main" id="{7EFA8A52-8392-38A1-56C1-F627A92F8EB4}"/>
              </a:ext>
            </a:extLst>
          </p:cNvPr>
          <p:cNvSpPr/>
          <p:nvPr userDrawn="1"/>
        </p:nvSpPr>
        <p:spPr>
          <a:xfrm>
            <a:off x="3033191" y="0"/>
            <a:ext cx="9155634" cy="6858000"/>
          </a:xfrm>
          <a:custGeom>
            <a:avLst/>
            <a:gdLst>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2101419 w 9155634"/>
              <a:gd name="connsiteY4" fmla="*/ 3511550 h 6858000"/>
              <a:gd name="connsiteX5" fmla="*/ 3591129 w 9155634"/>
              <a:gd name="connsiteY5" fmla="*/ 3511550 h 6858000"/>
              <a:gd name="connsiteX6" fmla="*/ 2150949 w 9155634"/>
              <a:gd name="connsiteY6" fmla="*/ 6858000 h 6858000"/>
              <a:gd name="connsiteX7" fmla="*/ 661239 w 9155634"/>
              <a:gd name="connsiteY7" fmla="*/ 6858000 h 6858000"/>
              <a:gd name="connsiteX8" fmla="*/ 8147889 w 9155634"/>
              <a:gd name="connsiteY8" fmla="*/ 0 h 6858000"/>
              <a:gd name="connsiteX9" fmla="*/ 9155634 w 9155634"/>
              <a:gd name="connsiteY9" fmla="*/ 0 h 6858000"/>
              <a:gd name="connsiteX10" fmla="*/ 9155634 w 9155634"/>
              <a:gd name="connsiteY10" fmla="*/ 3346450 h 6858000"/>
              <a:gd name="connsiteX11" fmla="*/ 6707709 w 9155634"/>
              <a:gd name="connsiteY11" fmla="*/ 3346450 h 6858000"/>
              <a:gd name="connsiteX12" fmla="*/ 5350079 w 9155634"/>
              <a:gd name="connsiteY12" fmla="*/ 0 h 6858000"/>
              <a:gd name="connsiteX13" fmla="*/ 7912939 w 9155634"/>
              <a:gd name="connsiteY13" fmla="*/ 0 h 6858000"/>
              <a:gd name="connsiteX14" fmla="*/ 4961459 w 9155634"/>
              <a:gd name="connsiteY14" fmla="*/ 6858000 h 6858000"/>
              <a:gd name="connsiteX15" fmla="*/ 2399869 w 9155634"/>
              <a:gd name="connsiteY15" fmla="*/ 6858000 h 6858000"/>
              <a:gd name="connsiteX16" fmla="*/ 3612719 w 9155634"/>
              <a:gd name="connsiteY16" fmla="*/ 0 h 6858000"/>
              <a:gd name="connsiteX17" fmla="*/ 5102429 w 9155634"/>
              <a:gd name="connsiteY17" fmla="*/ 0 h 6858000"/>
              <a:gd name="connsiteX18" fmla="*/ 3662249 w 9155634"/>
              <a:gd name="connsiteY18" fmla="*/ 3346450 h 6858000"/>
              <a:gd name="connsiteX19" fmla="*/ 2172539 w 9155634"/>
              <a:gd name="connsiteY19" fmla="*/ 3346450 h 6858000"/>
              <a:gd name="connsiteX20" fmla="*/ 2947249 w 9155634"/>
              <a:gd name="connsiteY20" fmla="*/ 0 h 6858000"/>
              <a:gd name="connsiteX21" fmla="*/ 3381579 w 9155634"/>
              <a:gd name="connsiteY21" fmla="*/ 0 h 6858000"/>
              <a:gd name="connsiteX22" fmla="*/ 430099 w 9155634"/>
              <a:gd name="connsiteY22" fmla="*/ 6858000 h 6858000"/>
              <a:gd name="connsiteX23" fmla="*/ 0 w 9155634"/>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634" h="6858000">
                <a:moveTo>
                  <a:pt x="6636589" y="3511550"/>
                </a:moveTo>
                <a:lnTo>
                  <a:pt x="9155634" y="3511550"/>
                </a:lnTo>
                <a:lnTo>
                  <a:pt x="9155634" y="6858000"/>
                </a:lnTo>
                <a:lnTo>
                  <a:pt x="5196409" y="6858000"/>
                </a:lnTo>
                <a:close/>
                <a:moveTo>
                  <a:pt x="2101419" y="3511550"/>
                </a:moveTo>
                <a:lnTo>
                  <a:pt x="3591129" y="3511550"/>
                </a:lnTo>
                <a:lnTo>
                  <a:pt x="2150949" y="6858000"/>
                </a:lnTo>
                <a:lnTo>
                  <a:pt x="661239" y="6858000"/>
                </a:lnTo>
                <a:close/>
                <a:moveTo>
                  <a:pt x="8147889" y="0"/>
                </a:moveTo>
                <a:lnTo>
                  <a:pt x="9155634" y="0"/>
                </a:lnTo>
                <a:lnTo>
                  <a:pt x="9155634" y="3346450"/>
                </a:lnTo>
                <a:lnTo>
                  <a:pt x="6707709" y="3346450"/>
                </a:lnTo>
                <a:close/>
                <a:moveTo>
                  <a:pt x="5350079" y="0"/>
                </a:moveTo>
                <a:lnTo>
                  <a:pt x="7912939" y="0"/>
                </a:lnTo>
                <a:lnTo>
                  <a:pt x="4961459" y="6858000"/>
                </a:lnTo>
                <a:lnTo>
                  <a:pt x="2399869" y="6858000"/>
                </a:lnTo>
                <a:close/>
                <a:moveTo>
                  <a:pt x="3612719" y="0"/>
                </a:moveTo>
                <a:lnTo>
                  <a:pt x="5102429" y="0"/>
                </a:lnTo>
                <a:lnTo>
                  <a:pt x="3662249" y="3346450"/>
                </a:lnTo>
                <a:lnTo>
                  <a:pt x="2172539" y="3346450"/>
                </a:lnTo>
                <a:close/>
                <a:moveTo>
                  <a:pt x="2947249" y="0"/>
                </a:moveTo>
                <a:lnTo>
                  <a:pt x="3381579" y="0"/>
                </a:lnTo>
                <a:lnTo>
                  <a:pt x="430099" y="6858000"/>
                </a:lnTo>
                <a:lnTo>
                  <a:pt x="0" y="6858000"/>
                </a:lnTo>
                <a:close/>
              </a:path>
            </a:pathLst>
          </a:custGeom>
          <a:solidFill>
            <a:schemeClr val="bg2">
              <a:alpha val="15000"/>
            </a:schemeClr>
          </a:soli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399707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a:xfrm>
            <a:off x="10729455" y="4711309"/>
            <a:ext cx="1154151" cy="1090789"/>
          </a:xfrm>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64097822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a:xfrm>
            <a:off x="10729455" y="4711615"/>
            <a:ext cx="1154151" cy="1090789"/>
          </a:xfrm>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64354684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a:xfrm>
            <a:off x="10729455" y="4709925"/>
            <a:ext cx="1154151" cy="1090789"/>
          </a:xfrm>
        </p:spPr>
        <p:txBody>
          <a:bodyPr/>
          <a:lstStyle/>
          <a:p>
            <a:fld id="{D495E168-DA5E-4888-8D8A-92B118324C14}" type="slidenum">
              <a:rPr lang="ru-RU" smtClean="0"/>
              <a:pPr/>
              <a:t>‹#›</a:t>
            </a:fld>
            <a:endParaRPr lang="ru-RU"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8161692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a:xfrm>
            <a:off x="10729455" y="4709925"/>
            <a:ext cx="1154151" cy="1090789"/>
          </a:xfrm>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426621076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ru-RU"/>
              <a:t>MM.DD.20XX</a:t>
            </a:r>
            <a:endParaRPr lang="ru-RU" dirty="0"/>
          </a:p>
        </p:txBody>
      </p:sp>
      <p:sp>
        <p:nvSpPr>
          <p:cNvPr id="4" name="Footer Placeholder 3"/>
          <p:cNvSpPr>
            <a:spLocks noGrp="1"/>
          </p:cNvSpPr>
          <p:nvPr>
            <p:ph type="ftr" sz="quarter" idx="11"/>
          </p:nvPr>
        </p:nvSpPr>
        <p:spPr/>
        <p:txBody>
          <a:bodyPr/>
          <a:lstStyle/>
          <a:p>
            <a:r>
              <a:rPr lang="en-US"/>
              <a:t>ADD A FOOTER</a:t>
            </a:r>
            <a:endParaRPr lang="ru-RU" dirty="0"/>
          </a:p>
        </p:txBody>
      </p:sp>
      <p:sp>
        <p:nvSpPr>
          <p:cNvPr id="5" name="Slide Number Placeholder 4"/>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295423843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ru-RU"/>
              <a:t>MM.DD.20XX</a:t>
            </a:r>
            <a:endParaRPr lang="ru-RU" dirty="0"/>
          </a:p>
        </p:txBody>
      </p:sp>
      <p:sp>
        <p:nvSpPr>
          <p:cNvPr id="4" name="Footer Placeholder 3"/>
          <p:cNvSpPr>
            <a:spLocks noGrp="1"/>
          </p:cNvSpPr>
          <p:nvPr>
            <p:ph type="ftr" sz="quarter" idx="11"/>
          </p:nvPr>
        </p:nvSpPr>
        <p:spPr/>
        <p:txBody>
          <a:bodyPr/>
          <a:lstStyle/>
          <a:p>
            <a:r>
              <a:rPr lang="en-US"/>
              <a:t>ADD A FOOTER</a:t>
            </a:r>
            <a:endParaRPr lang="ru-RU" dirty="0"/>
          </a:p>
        </p:txBody>
      </p:sp>
      <p:sp>
        <p:nvSpPr>
          <p:cNvPr id="5" name="Slide Number Placeholder 4"/>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204306865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210605503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r>
              <a:rPr lang="ru-RU"/>
              <a:t>MM.DD.20XX</a:t>
            </a:r>
            <a:endParaRPr lang="ru-RU" dirty="0"/>
          </a:p>
        </p:txBody>
      </p:sp>
      <p:sp>
        <p:nvSpPr>
          <p:cNvPr id="5" name="Footer Placeholder 4"/>
          <p:cNvSpPr>
            <a:spLocks noGrp="1"/>
          </p:cNvSpPr>
          <p:nvPr>
            <p:ph type="ftr" sz="quarter" idx="11"/>
          </p:nvPr>
        </p:nvSpPr>
        <p:spPr>
          <a:xfrm>
            <a:off x="680321" y="5936188"/>
            <a:ext cx="6126805" cy="365125"/>
          </a:xfrm>
        </p:spPr>
        <p:txBody>
          <a:bodyPr/>
          <a:lstStyle/>
          <a:p>
            <a:r>
              <a:rPr lang="en-US"/>
              <a:t>ADD A FOOTER</a:t>
            </a:r>
            <a:endParaRPr lang="ru-RU"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09934703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230445E-A660-448A-B4DC-782AD0E5DA6F}"/>
              </a:ext>
            </a:extLst>
          </p:cNvPr>
          <p:cNvSpPr>
            <a:spLocks noGrp="1"/>
          </p:cNvSpPr>
          <p:nvPr>
            <p:ph type="pic" sz="quarter" idx="22"/>
          </p:nvPr>
        </p:nvSpPr>
        <p:spPr>
          <a:xfrm>
            <a:off x="3033191" y="0"/>
            <a:ext cx="9155634" cy="6858000"/>
          </a:xfrm>
          <a:custGeom>
            <a:avLst/>
            <a:gdLst>
              <a:gd name="connsiteX0" fmla="*/ 6450330 w 8969375"/>
              <a:gd name="connsiteY0" fmla="*/ 3511550 h 6858000"/>
              <a:gd name="connsiteX1" fmla="*/ 8969375 w 8969375"/>
              <a:gd name="connsiteY1" fmla="*/ 3511550 h 6858000"/>
              <a:gd name="connsiteX2" fmla="*/ 8969375 w 8969375"/>
              <a:gd name="connsiteY2" fmla="*/ 6858000 h 6858000"/>
              <a:gd name="connsiteX3" fmla="*/ 5010150 w 8969375"/>
              <a:gd name="connsiteY3" fmla="*/ 6858000 h 6858000"/>
              <a:gd name="connsiteX4" fmla="*/ 1915160 w 8969375"/>
              <a:gd name="connsiteY4" fmla="*/ 3511550 h 6858000"/>
              <a:gd name="connsiteX5" fmla="*/ 3404870 w 8969375"/>
              <a:gd name="connsiteY5" fmla="*/ 3511550 h 6858000"/>
              <a:gd name="connsiteX6" fmla="*/ 1964690 w 8969375"/>
              <a:gd name="connsiteY6" fmla="*/ 6858000 h 6858000"/>
              <a:gd name="connsiteX7" fmla="*/ 474980 w 8969375"/>
              <a:gd name="connsiteY7" fmla="*/ 6858000 h 6858000"/>
              <a:gd name="connsiteX8" fmla="*/ 7961630 w 8969375"/>
              <a:gd name="connsiteY8" fmla="*/ 0 h 6858000"/>
              <a:gd name="connsiteX9" fmla="*/ 8969375 w 8969375"/>
              <a:gd name="connsiteY9" fmla="*/ 0 h 6858000"/>
              <a:gd name="connsiteX10" fmla="*/ 8969375 w 8969375"/>
              <a:gd name="connsiteY10" fmla="*/ 3346450 h 6858000"/>
              <a:gd name="connsiteX11" fmla="*/ 6521450 w 8969375"/>
              <a:gd name="connsiteY11" fmla="*/ 3346450 h 6858000"/>
              <a:gd name="connsiteX12" fmla="*/ 5163820 w 8969375"/>
              <a:gd name="connsiteY12" fmla="*/ 0 h 6858000"/>
              <a:gd name="connsiteX13" fmla="*/ 7726680 w 8969375"/>
              <a:gd name="connsiteY13" fmla="*/ 0 h 6858000"/>
              <a:gd name="connsiteX14" fmla="*/ 4775200 w 8969375"/>
              <a:gd name="connsiteY14" fmla="*/ 6858000 h 6858000"/>
              <a:gd name="connsiteX15" fmla="*/ 2213610 w 8969375"/>
              <a:gd name="connsiteY15" fmla="*/ 6858000 h 6858000"/>
              <a:gd name="connsiteX16" fmla="*/ 3426460 w 8969375"/>
              <a:gd name="connsiteY16" fmla="*/ 0 h 6858000"/>
              <a:gd name="connsiteX17" fmla="*/ 4916170 w 8969375"/>
              <a:gd name="connsiteY17" fmla="*/ 0 h 6858000"/>
              <a:gd name="connsiteX18" fmla="*/ 3475990 w 8969375"/>
              <a:gd name="connsiteY18" fmla="*/ 3346450 h 6858000"/>
              <a:gd name="connsiteX19" fmla="*/ 1986280 w 8969375"/>
              <a:gd name="connsiteY19" fmla="*/ 3346450 h 6858000"/>
              <a:gd name="connsiteX20" fmla="*/ 0 w 8969375"/>
              <a:gd name="connsiteY20" fmla="*/ 0 h 6858000"/>
              <a:gd name="connsiteX21" fmla="*/ 3195320 w 8969375"/>
              <a:gd name="connsiteY21" fmla="*/ 0 h 6858000"/>
              <a:gd name="connsiteX22" fmla="*/ 243840 w 8969375"/>
              <a:gd name="connsiteY22" fmla="*/ 6858000 h 6858000"/>
              <a:gd name="connsiteX23" fmla="*/ 0 w 8969375"/>
              <a:gd name="connsiteY23" fmla="*/ 6858000 h 6858000"/>
              <a:gd name="connsiteX0" fmla="*/ 6604567 w 9123612"/>
              <a:gd name="connsiteY0" fmla="*/ 3511550 h 6858000"/>
              <a:gd name="connsiteX1" fmla="*/ 9123612 w 9123612"/>
              <a:gd name="connsiteY1" fmla="*/ 3511550 h 6858000"/>
              <a:gd name="connsiteX2" fmla="*/ 9123612 w 9123612"/>
              <a:gd name="connsiteY2" fmla="*/ 6858000 h 6858000"/>
              <a:gd name="connsiteX3" fmla="*/ 5164387 w 9123612"/>
              <a:gd name="connsiteY3" fmla="*/ 6858000 h 6858000"/>
              <a:gd name="connsiteX4" fmla="*/ 6604567 w 9123612"/>
              <a:gd name="connsiteY4" fmla="*/ 3511550 h 6858000"/>
              <a:gd name="connsiteX5" fmla="*/ 2069397 w 9123612"/>
              <a:gd name="connsiteY5" fmla="*/ 3511550 h 6858000"/>
              <a:gd name="connsiteX6" fmla="*/ 3559107 w 9123612"/>
              <a:gd name="connsiteY6" fmla="*/ 3511550 h 6858000"/>
              <a:gd name="connsiteX7" fmla="*/ 2118927 w 9123612"/>
              <a:gd name="connsiteY7" fmla="*/ 6858000 h 6858000"/>
              <a:gd name="connsiteX8" fmla="*/ 629217 w 9123612"/>
              <a:gd name="connsiteY8" fmla="*/ 6858000 h 6858000"/>
              <a:gd name="connsiteX9" fmla="*/ 2069397 w 9123612"/>
              <a:gd name="connsiteY9" fmla="*/ 3511550 h 6858000"/>
              <a:gd name="connsiteX10" fmla="*/ 8115867 w 9123612"/>
              <a:gd name="connsiteY10" fmla="*/ 0 h 6858000"/>
              <a:gd name="connsiteX11" fmla="*/ 9123612 w 9123612"/>
              <a:gd name="connsiteY11" fmla="*/ 0 h 6858000"/>
              <a:gd name="connsiteX12" fmla="*/ 9123612 w 9123612"/>
              <a:gd name="connsiteY12" fmla="*/ 3346450 h 6858000"/>
              <a:gd name="connsiteX13" fmla="*/ 6675687 w 9123612"/>
              <a:gd name="connsiteY13" fmla="*/ 3346450 h 6858000"/>
              <a:gd name="connsiteX14" fmla="*/ 8115867 w 9123612"/>
              <a:gd name="connsiteY14" fmla="*/ 0 h 6858000"/>
              <a:gd name="connsiteX15" fmla="*/ 5318057 w 9123612"/>
              <a:gd name="connsiteY15" fmla="*/ 0 h 6858000"/>
              <a:gd name="connsiteX16" fmla="*/ 7880917 w 9123612"/>
              <a:gd name="connsiteY16" fmla="*/ 0 h 6858000"/>
              <a:gd name="connsiteX17" fmla="*/ 4929437 w 9123612"/>
              <a:gd name="connsiteY17" fmla="*/ 6858000 h 6858000"/>
              <a:gd name="connsiteX18" fmla="*/ 2367847 w 9123612"/>
              <a:gd name="connsiteY18" fmla="*/ 6858000 h 6858000"/>
              <a:gd name="connsiteX19" fmla="*/ 5318057 w 9123612"/>
              <a:gd name="connsiteY19" fmla="*/ 0 h 6858000"/>
              <a:gd name="connsiteX20" fmla="*/ 3580697 w 9123612"/>
              <a:gd name="connsiteY20" fmla="*/ 0 h 6858000"/>
              <a:gd name="connsiteX21" fmla="*/ 5070407 w 9123612"/>
              <a:gd name="connsiteY21" fmla="*/ 0 h 6858000"/>
              <a:gd name="connsiteX22" fmla="*/ 3630227 w 9123612"/>
              <a:gd name="connsiteY22" fmla="*/ 3346450 h 6858000"/>
              <a:gd name="connsiteX23" fmla="*/ 2140517 w 9123612"/>
              <a:gd name="connsiteY23" fmla="*/ 3346450 h 6858000"/>
              <a:gd name="connsiteX24" fmla="*/ 3580697 w 9123612"/>
              <a:gd name="connsiteY24" fmla="*/ 0 h 6858000"/>
              <a:gd name="connsiteX25" fmla="*/ 154237 w 9123612"/>
              <a:gd name="connsiteY25" fmla="*/ 0 h 6858000"/>
              <a:gd name="connsiteX26" fmla="*/ 3349557 w 9123612"/>
              <a:gd name="connsiteY26" fmla="*/ 0 h 6858000"/>
              <a:gd name="connsiteX27" fmla="*/ 398077 w 9123612"/>
              <a:gd name="connsiteY27" fmla="*/ 6858000 h 6858000"/>
              <a:gd name="connsiteX28" fmla="*/ 0 w 9123612"/>
              <a:gd name="connsiteY28" fmla="*/ 6858000 h 6858000"/>
              <a:gd name="connsiteX29" fmla="*/ 154237 w 9123612"/>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18625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18625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054197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054197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5634" h="6858000">
                <a:moveTo>
                  <a:pt x="6636589" y="3511550"/>
                </a:moveTo>
                <a:lnTo>
                  <a:pt x="9155634" y="3511550"/>
                </a:lnTo>
                <a:lnTo>
                  <a:pt x="9155634" y="6858000"/>
                </a:lnTo>
                <a:lnTo>
                  <a:pt x="5196409" y="6858000"/>
                </a:lnTo>
                <a:lnTo>
                  <a:pt x="6636589" y="3511550"/>
                </a:lnTo>
                <a:close/>
                <a:moveTo>
                  <a:pt x="2101419" y="3511550"/>
                </a:moveTo>
                <a:lnTo>
                  <a:pt x="3591129" y="3511550"/>
                </a:lnTo>
                <a:lnTo>
                  <a:pt x="2150949" y="6858000"/>
                </a:lnTo>
                <a:lnTo>
                  <a:pt x="661239" y="6858000"/>
                </a:lnTo>
                <a:lnTo>
                  <a:pt x="2101419" y="3511550"/>
                </a:lnTo>
                <a:close/>
                <a:moveTo>
                  <a:pt x="8147889" y="0"/>
                </a:moveTo>
                <a:lnTo>
                  <a:pt x="9155634" y="0"/>
                </a:lnTo>
                <a:lnTo>
                  <a:pt x="9155634" y="3346450"/>
                </a:lnTo>
                <a:lnTo>
                  <a:pt x="6707709" y="3346450"/>
                </a:lnTo>
                <a:lnTo>
                  <a:pt x="8147889" y="0"/>
                </a:lnTo>
                <a:close/>
                <a:moveTo>
                  <a:pt x="5350079" y="0"/>
                </a:moveTo>
                <a:lnTo>
                  <a:pt x="7912939" y="0"/>
                </a:lnTo>
                <a:lnTo>
                  <a:pt x="4961459" y="6858000"/>
                </a:lnTo>
                <a:lnTo>
                  <a:pt x="2399869" y="6858000"/>
                </a:lnTo>
                <a:lnTo>
                  <a:pt x="5350079" y="0"/>
                </a:lnTo>
                <a:close/>
                <a:moveTo>
                  <a:pt x="3612719" y="0"/>
                </a:moveTo>
                <a:lnTo>
                  <a:pt x="5102429" y="0"/>
                </a:lnTo>
                <a:lnTo>
                  <a:pt x="3662249" y="3346450"/>
                </a:lnTo>
                <a:lnTo>
                  <a:pt x="2172539" y="3346450"/>
                </a:lnTo>
                <a:lnTo>
                  <a:pt x="3612719" y="0"/>
                </a:lnTo>
                <a:close/>
                <a:moveTo>
                  <a:pt x="2947249" y="0"/>
                </a:moveTo>
                <a:lnTo>
                  <a:pt x="3381579" y="0"/>
                </a:lnTo>
                <a:lnTo>
                  <a:pt x="430099" y="6858000"/>
                </a:lnTo>
                <a:lnTo>
                  <a:pt x="0" y="6858000"/>
                </a:lnTo>
                <a:lnTo>
                  <a:pt x="2947249" y="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a:t>Click icon to add picture</a:t>
            </a:r>
            <a:endParaRPr lang="ru-RU" dirty="0"/>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dirty="0"/>
              <a:t>PRESENTATION</a:t>
            </a:r>
            <a:br>
              <a:rPr lang="ru-RU" dirty="0"/>
            </a:br>
            <a:r>
              <a:rPr lang="en-US" dirty="0"/>
              <a:t>TITLE</a:t>
            </a:r>
            <a:endParaRPr lang="ru-RU" dirty="0"/>
          </a:p>
        </p:txBody>
      </p:sp>
      <p:sp>
        <p:nvSpPr>
          <p:cNvPr id="27" name="Text Placeholder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a:noAutofit/>
          </a:bodyPr>
          <a:lstStyle>
            <a:lvl1pPr marL="0" indent="0" algn="l">
              <a:buNone/>
              <a:defRPr sz="3500" b="0" i="0">
                <a:solidFill>
                  <a:schemeClr val="tx2"/>
                </a:solidFill>
              </a:defRPr>
            </a:lvl1pPr>
          </a:lstStyle>
          <a:p>
            <a:pPr lvl="0"/>
            <a:r>
              <a:rPr lang="en-US" dirty="0"/>
              <a:t>Presentation</a:t>
            </a:r>
            <a:br>
              <a:rPr lang="en-US" dirty="0"/>
            </a:br>
            <a:r>
              <a:rPr lang="en-US" dirty="0"/>
              <a:t>Tagline</a:t>
            </a:r>
          </a:p>
        </p:txBody>
      </p:sp>
      <p:sp>
        <p:nvSpPr>
          <p:cNvPr id="29" name="Text Placeholder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a:noAutofit/>
          </a:bodyPr>
          <a:lstStyle>
            <a:lvl1pPr marL="0" indent="0" algn="l">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20XX</a:t>
            </a:r>
          </a:p>
        </p:txBody>
      </p:sp>
      <p:sp>
        <p:nvSpPr>
          <p:cNvPr id="30" name="Text Placeholder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p>
        </p:txBody>
      </p:sp>
    </p:spTree>
    <p:extLst>
      <p:ext uri="{BB962C8B-B14F-4D97-AF65-F5344CB8AC3E}">
        <p14:creationId xmlns:p14="http://schemas.microsoft.com/office/powerpoint/2010/main" val="185994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a:t>Click icon to add picture</a:t>
            </a:r>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377502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7" name="Graphic 1">
            <a:extLst>
              <a:ext uri="{FF2B5EF4-FFF2-40B4-BE49-F238E27FC236}">
                <a16:creationId xmlns:a16="http://schemas.microsoft.com/office/drawing/2014/main" id="{01CD5E23-F9ED-F498-6E14-49D2B860CDDD}"/>
              </a:ext>
            </a:extLst>
          </p:cNvPr>
          <p:cNvGrpSpPr/>
          <p:nvPr userDrawn="1"/>
        </p:nvGrpSpPr>
        <p:grpSpPr>
          <a:xfrm>
            <a:off x="0" y="0"/>
            <a:ext cx="12192000" cy="6858000"/>
            <a:chOff x="0" y="0"/>
            <a:chExt cx="12192000" cy="6858000"/>
          </a:xfrm>
        </p:grpSpPr>
        <p:sp>
          <p:nvSpPr>
            <p:cNvPr id="8" name="Freeform: Shape 7">
              <a:extLst>
                <a:ext uri="{FF2B5EF4-FFF2-40B4-BE49-F238E27FC236}">
                  <a16:creationId xmlns:a16="http://schemas.microsoft.com/office/drawing/2014/main" id="{BF19C8F4-FEC2-9143-2C3B-B411AC879CB4}"/>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BF470477-4BBC-F355-896C-2DAC7F54D96C}"/>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10" name="Graphic 4">
            <a:extLst>
              <a:ext uri="{FF2B5EF4-FFF2-40B4-BE49-F238E27FC236}">
                <a16:creationId xmlns:a16="http://schemas.microsoft.com/office/drawing/2014/main" id="{9B0A252A-5BFF-F14A-FE4B-05DE0822D1DB}"/>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Graphic 15">
            <a:extLst>
              <a:ext uri="{FF2B5EF4-FFF2-40B4-BE49-F238E27FC236}">
                <a16:creationId xmlns:a16="http://schemas.microsoft.com/office/drawing/2014/main" id="{959D8AAC-5438-1FF9-9DC1-28FFE7F0C442}"/>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58312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8" name="Chart Placeholder 18">
            <a:extLst>
              <a:ext uri="{FF2B5EF4-FFF2-40B4-BE49-F238E27FC236}">
                <a16:creationId xmlns:a16="http://schemas.microsoft.com/office/drawing/2014/main" id="{68B512F2-EA3E-483F-B5D4-29DFD6C37B36}"/>
              </a:ext>
            </a:extLst>
          </p:cNvPr>
          <p:cNvSpPr>
            <a:spLocks noGrp="1"/>
          </p:cNvSpPr>
          <p:nvPr>
            <p:ph type="chart" sz="quarter" idx="32"/>
          </p:nvPr>
        </p:nvSpPr>
        <p:spPr>
          <a:xfrm>
            <a:off x="6096001" y="1246188"/>
            <a:ext cx="5170034" cy="4365625"/>
          </a:xfrm>
        </p:spPr>
        <p:txBody>
          <a:bodyPr anchor="ctr" anchorCtr="0">
            <a:normAutofit/>
          </a:bodyPr>
          <a:lstStyle>
            <a:lvl1pPr marL="0" indent="0" algn="ctr">
              <a:buNone/>
              <a:defRPr sz="1600">
                <a:solidFill>
                  <a:schemeClr val="tx1">
                    <a:lumMod val="50000"/>
                    <a:lumOff val="50000"/>
                  </a:schemeClr>
                </a:solidFill>
              </a:defRPr>
            </a:lvl1pPr>
          </a:lstStyle>
          <a:p>
            <a:r>
              <a:rPr lang="en-US" dirty="0"/>
              <a:t>Click icon to add chart</a:t>
            </a:r>
            <a:endParaRPr lang="ru-RU" dirty="0"/>
          </a:p>
        </p:txBody>
      </p:sp>
      <p:sp>
        <p:nvSpPr>
          <p:cNvPr id="15" name="Title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dirty="0"/>
              <a:t>CHART</a:t>
            </a:r>
            <a:br>
              <a:rPr lang="en-US" dirty="0"/>
            </a:br>
            <a:r>
              <a:rPr lang="en-US" dirty="0"/>
              <a:t>SLIDE</a:t>
            </a:r>
            <a:endParaRPr lang="ru-RU" dirty="0"/>
          </a:p>
        </p:txBody>
      </p:sp>
      <p:sp>
        <p:nvSpPr>
          <p:cNvPr id="23" name="Text Placeholder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4" name="Graphic 15">
            <a:extLst>
              <a:ext uri="{FF2B5EF4-FFF2-40B4-BE49-F238E27FC236}">
                <a16:creationId xmlns:a16="http://schemas.microsoft.com/office/drawing/2014/main" id="{C1F625F0-F98F-D244-9020-86C86C287112}"/>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0364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edia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solidFill>
            <a:schemeClr val="accent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11" name="Freeform: Shape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solidFill>
                  <a:schemeClr val="bg1">
                    <a:lumMod val="75000"/>
                  </a:schemeClr>
                </a:solidFill>
              </a:defRPr>
            </a:lvl1pPr>
          </a:lstStyle>
          <a:p>
            <a:r>
              <a:rPr lang="en-US" dirty="0"/>
              <a:t>Click icon to add media</a:t>
            </a:r>
            <a:endParaRPr lang="ru-RU" dirty="0"/>
          </a:p>
        </p:txBody>
      </p:sp>
      <p:sp>
        <p:nvSpPr>
          <p:cNvPr id="12" name="Graphic 4">
            <a:extLst>
              <a:ext uri="{FF2B5EF4-FFF2-40B4-BE49-F238E27FC236}">
                <a16:creationId xmlns:a16="http://schemas.microsoft.com/office/drawing/2014/main" id="{C7654E36-50FF-425E-B595-F3957610B5D8}"/>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416864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774032"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1"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dirty="0"/>
              <a:t>COMPARISON</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2221992"/>
            <a:ext cx="10218713" cy="665713"/>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8" name="Graphic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450372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dirty="0"/>
              <a:t>TABLE</a:t>
            </a:r>
            <a:br>
              <a:rPr lang="en-US" dirty="0"/>
            </a:br>
            <a:r>
              <a:rPr lang="en-US" dirty="0"/>
              <a:t>SLIDE</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2" name="Graphic 15">
            <a:extLst>
              <a:ext uri="{FF2B5EF4-FFF2-40B4-BE49-F238E27FC236}">
                <a16:creationId xmlns:a16="http://schemas.microsoft.com/office/drawing/2014/main" id="{C8EF6174-FF5D-41C2-BF6B-9D6ECB281A1D}"/>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8" name="Table Placeholder 17">
            <a:extLst>
              <a:ext uri="{FF2B5EF4-FFF2-40B4-BE49-F238E27FC236}">
                <a16:creationId xmlns:a16="http://schemas.microsoft.com/office/drawing/2014/main" id="{D45BCEDF-86BB-41E2-9F09-5D3014AD1C45}"/>
              </a:ext>
            </a:extLst>
          </p:cNvPr>
          <p:cNvSpPr>
            <a:spLocks noGrp="1"/>
          </p:cNvSpPr>
          <p:nvPr>
            <p:ph type="tbl" sz="quarter" idx="17"/>
          </p:nvPr>
        </p:nvSpPr>
        <p:spPr>
          <a:xfrm>
            <a:off x="4715791" y="1591499"/>
            <a:ext cx="6561138" cy="3761069"/>
          </a:xfrm>
        </p:spPr>
        <p:txBody>
          <a:bodyPr anchor="ctr" anchorCtr="0">
            <a:normAutofit/>
          </a:bodyPr>
          <a:lstStyle>
            <a:lvl1pPr marL="0" indent="0" algn="ctr">
              <a:buNone/>
              <a:defRPr sz="1600">
                <a:solidFill>
                  <a:schemeClr val="tx1">
                    <a:lumMod val="50000"/>
                    <a:lumOff val="50000"/>
                  </a:schemeClr>
                </a:solidFill>
              </a:defRPr>
            </a:lvl1pPr>
          </a:lstStyle>
          <a:p>
            <a:r>
              <a:rPr lang="en-US" dirty="0"/>
              <a:t>Click icon to add table</a:t>
            </a:r>
            <a:endParaRPr lang="ru-RU" dirty="0"/>
          </a:p>
        </p:txBody>
      </p:sp>
    </p:spTree>
    <p:extLst>
      <p:ext uri="{BB962C8B-B14F-4D97-AF65-F5344CB8AC3E}">
        <p14:creationId xmlns:p14="http://schemas.microsoft.com/office/powerpoint/2010/main" val="2513773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E43AF0D-28CB-4D3A-A944-CE3DCAAC5657}"/>
              </a:ext>
            </a:extLst>
          </p:cNvPr>
          <p:cNvSpPr/>
          <p:nvPr userDrawn="1"/>
        </p:nvSpPr>
        <p:spPr>
          <a:xfrm>
            <a:off x="3033191" y="0"/>
            <a:ext cx="9155634" cy="6858000"/>
          </a:xfrm>
          <a:custGeom>
            <a:avLst/>
            <a:gdLst>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2101419 w 9155634"/>
              <a:gd name="connsiteY4" fmla="*/ 3511550 h 6858000"/>
              <a:gd name="connsiteX5" fmla="*/ 3591129 w 9155634"/>
              <a:gd name="connsiteY5" fmla="*/ 3511550 h 6858000"/>
              <a:gd name="connsiteX6" fmla="*/ 2150949 w 9155634"/>
              <a:gd name="connsiteY6" fmla="*/ 6858000 h 6858000"/>
              <a:gd name="connsiteX7" fmla="*/ 661239 w 9155634"/>
              <a:gd name="connsiteY7" fmla="*/ 6858000 h 6858000"/>
              <a:gd name="connsiteX8" fmla="*/ 8147889 w 9155634"/>
              <a:gd name="connsiteY8" fmla="*/ 0 h 6858000"/>
              <a:gd name="connsiteX9" fmla="*/ 9155634 w 9155634"/>
              <a:gd name="connsiteY9" fmla="*/ 0 h 6858000"/>
              <a:gd name="connsiteX10" fmla="*/ 9155634 w 9155634"/>
              <a:gd name="connsiteY10" fmla="*/ 3346450 h 6858000"/>
              <a:gd name="connsiteX11" fmla="*/ 6707709 w 9155634"/>
              <a:gd name="connsiteY11" fmla="*/ 3346450 h 6858000"/>
              <a:gd name="connsiteX12" fmla="*/ 5350079 w 9155634"/>
              <a:gd name="connsiteY12" fmla="*/ 0 h 6858000"/>
              <a:gd name="connsiteX13" fmla="*/ 7912939 w 9155634"/>
              <a:gd name="connsiteY13" fmla="*/ 0 h 6858000"/>
              <a:gd name="connsiteX14" fmla="*/ 4961459 w 9155634"/>
              <a:gd name="connsiteY14" fmla="*/ 6858000 h 6858000"/>
              <a:gd name="connsiteX15" fmla="*/ 2399869 w 9155634"/>
              <a:gd name="connsiteY15" fmla="*/ 6858000 h 6858000"/>
              <a:gd name="connsiteX16" fmla="*/ 3612719 w 9155634"/>
              <a:gd name="connsiteY16" fmla="*/ 0 h 6858000"/>
              <a:gd name="connsiteX17" fmla="*/ 5102429 w 9155634"/>
              <a:gd name="connsiteY17" fmla="*/ 0 h 6858000"/>
              <a:gd name="connsiteX18" fmla="*/ 3662249 w 9155634"/>
              <a:gd name="connsiteY18" fmla="*/ 3346450 h 6858000"/>
              <a:gd name="connsiteX19" fmla="*/ 2172539 w 9155634"/>
              <a:gd name="connsiteY19" fmla="*/ 3346450 h 6858000"/>
              <a:gd name="connsiteX20" fmla="*/ 2947249 w 9155634"/>
              <a:gd name="connsiteY20" fmla="*/ 0 h 6858000"/>
              <a:gd name="connsiteX21" fmla="*/ 3381579 w 9155634"/>
              <a:gd name="connsiteY21" fmla="*/ 0 h 6858000"/>
              <a:gd name="connsiteX22" fmla="*/ 430099 w 9155634"/>
              <a:gd name="connsiteY22" fmla="*/ 6858000 h 6858000"/>
              <a:gd name="connsiteX23" fmla="*/ 0 w 9155634"/>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634" h="6858000">
                <a:moveTo>
                  <a:pt x="6636589" y="3511550"/>
                </a:moveTo>
                <a:lnTo>
                  <a:pt x="9155634" y="3511550"/>
                </a:lnTo>
                <a:lnTo>
                  <a:pt x="9155634" y="6858000"/>
                </a:lnTo>
                <a:lnTo>
                  <a:pt x="5196409" y="6858000"/>
                </a:lnTo>
                <a:close/>
                <a:moveTo>
                  <a:pt x="2101419" y="3511550"/>
                </a:moveTo>
                <a:lnTo>
                  <a:pt x="3591129" y="3511550"/>
                </a:lnTo>
                <a:lnTo>
                  <a:pt x="2150949" y="6858000"/>
                </a:lnTo>
                <a:lnTo>
                  <a:pt x="661239" y="6858000"/>
                </a:lnTo>
                <a:close/>
                <a:moveTo>
                  <a:pt x="8147889" y="0"/>
                </a:moveTo>
                <a:lnTo>
                  <a:pt x="9155634" y="0"/>
                </a:lnTo>
                <a:lnTo>
                  <a:pt x="9155634" y="3346450"/>
                </a:lnTo>
                <a:lnTo>
                  <a:pt x="6707709" y="3346450"/>
                </a:lnTo>
                <a:close/>
                <a:moveTo>
                  <a:pt x="5350079" y="0"/>
                </a:moveTo>
                <a:lnTo>
                  <a:pt x="7912939" y="0"/>
                </a:lnTo>
                <a:lnTo>
                  <a:pt x="4961459" y="6858000"/>
                </a:lnTo>
                <a:lnTo>
                  <a:pt x="2399869" y="6858000"/>
                </a:lnTo>
                <a:close/>
                <a:moveTo>
                  <a:pt x="3612719" y="0"/>
                </a:moveTo>
                <a:lnTo>
                  <a:pt x="5102429" y="0"/>
                </a:lnTo>
                <a:lnTo>
                  <a:pt x="3662249" y="3346450"/>
                </a:lnTo>
                <a:lnTo>
                  <a:pt x="2172539" y="3346450"/>
                </a:lnTo>
                <a:close/>
                <a:moveTo>
                  <a:pt x="2947249" y="0"/>
                </a:moveTo>
                <a:lnTo>
                  <a:pt x="3381579" y="0"/>
                </a:lnTo>
                <a:lnTo>
                  <a:pt x="430099" y="6858000"/>
                </a:lnTo>
                <a:lnTo>
                  <a:pt x="0" y="6858000"/>
                </a:lnTo>
                <a:close/>
              </a:path>
            </a:pathLst>
          </a:custGeom>
          <a:solidFill>
            <a:schemeClr val="bg2">
              <a:alpha val="15000"/>
            </a:schemeClr>
          </a:solidFill>
          <a:ln w="12700" cap="flat">
            <a:noFill/>
            <a:prstDash val="solid"/>
            <a:miter/>
          </a:ln>
        </p:spPr>
        <p:txBody>
          <a:bodyPr rtlCol="0" anchor="ctr"/>
          <a:lstStyle/>
          <a:p>
            <a:pPr algn="l"/>
            <a:endParaRPr lang="en-US" dirty="0"/>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dirty="0"/>
              <a:t>PRESENTATION</a:t>
            </a:r>
            <a:br>
              <a:rPr lang="ru-RU" dirty="0"/>
            </a:br>
            <a:r>
              <a:rPr lang="en-US" dirty="0"/>
              <a:t>TITLE</a:t>
            </a:r>
            <a:endParaRPr lang="ru-RU" dirty="0"/>
          </a:p>
        </p:txBody>
      </p:sp>
      <p:sp>
        <p:nvSpPr>
          <p:cNvPr id="15" name="Subtitle 2">
            <a:extLst>
              <a:ext uri="{FF2B5EF4-FFF2-40B4-BE49-F238E27FC236}">
                <a16:creationId xmlns:a16="http://schemas.microsoft.com/office/drawing/2014/main" id="{8046DF3F-8EBA-4583-9F19-45C979FDAB65}"/>
              </a:ext>
            </a:extLst>
          </p:cNvPr>
          <p:cNvSpPr>
            <a:spLocks noGrp="1"/>
          </p:cNvSpPr>
          <p:nvPr>
            <p:ph type="subTitle" idx="1"/>
          </p:nvPr>
        </p:nvSpPr>
        <p:spPr>
          <a:xfrm>
            <a:off x="770021" y="3773554"/>
            <a:ext cx="10090287" cy="1101897"/>
          </a:xfrm>
        </p:spPr>
        <p:txBody>
          <a:bodyPr vert="horz" lIns="91440" tIns="45720" rIns="91440" bIns="45720" rtlCol="0">
            <a:noAutofit/>
          </a:bodyPr>
          <a:lstStyle>
            <a:lvl1pPr marL="0" indent="0">
              <a:buNone/>
              <a:defRPr lang="en-US" sz="3500" b="0" i="0"/>
            </a:lvl1pPr>
          </a:lstStyle>
          <a:p>
            <a:pPr marL="228600" lvl="0" indent="-228600"/>
            <a:r>
              <a:rPr lang="en-US"/>
              <a:t>Click to edit Master subtitle style</a:t>
            </a:r>
          </a:p>
        </p:txBody>
      </p:sp>
    </p:spTree>
    <p:extLst>
      <p:ext uri="{BB962C8B-B14F-4D97-AF65-F5344CB8AC3E}">
        <p14:creationId xmlns:p14="http://schemas.microsoft.com/office/powerpoint/2010/main" val="1946741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82713AA-FAF7-4D64-AB9D-53ACFDBF8B5B}"/>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a:endParaRPr lang="en-US"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0" name="Text Placeholder 2">
            <a:extLst>
              <a:ext uri="{FF2B5EF4-FFF2-40B4-BE49-F238E27FC236}">
                <a16:creationId xmlns:a16="http://schemas.microsoft.com/office/drawing/2014/main" id="{A3B87DE7-6A4B-4A0E-8622-C9BA93F0B364}"/>
              </a:ext>
            </a:extLst>
          </p:cNvPr>
          <p:cNvSpPr>
            <a:spLocks noGrp="1"/>
          </p:cNvSpPr>
          <p:nvPr>
            <p:ph type="body" idx="1"/>
          </p:nvPr>
        </p:nvSpPr>
        <p:spPr>
          <a:xfrm>
            <a:off x="777240" y="2225393"/>
            <a:ext cx="5110693" cy="782638"/>
          </a:xfrm>
        </p:spPr>
        <p:txBody>
          <a:bodyPr vert="horz" lIns="91440" tIns="45720" rIns="91440" bIns="45720" rtlCol="0">
            <a:normAutofit/>
          </a:bodyPr>
          <a:lstStyle>
            <a:lvl1pPr marL="0" indent="0">
              <a:buNone/>
              <a:defRPr lang="en-US" sz="2200"/>
            </a:lvl1pPr>
          </a:lstStyle>
          <a:p>
            <a:pPr marL="228600" lvl="0" indent="-228600"/>
            <a:r>
              <a:rPr lang="en-US"/>
              <a:t>Click to edit Master text styles</a:t>
            </a:r>
          </a:p>
        </p:txBody>
      </p:sp>
    </p:spTree>
    <p:extLst>
      <p:ext uri="{BB962C8B-B14F-4D97-AF65-F5344CB8AC3E}">
        <p14:creationId xmlns:p14="http://schemas.microsoft.com/office/powerpoint/2010/main" val="3472388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0" name="Content Placeholder 2">
            <a:extLst>
              <a:ext uri="{FF2B5EF4-FFF2-40B4-BE49-F238E27FC236}">
                <a16:creationId xmlns:a16="http://schemas.microsoft.com/office/drawing/2014/main" id="{83799919-7F2B-44B7-BF0B-B0CE733AC667}"/>
              </a:ext>
            </a:extLst>
          </p:cNvPr>
          <p:cNvSpPr>
            <a:spLocks noGrp="1"/>
          </p:cNvSpPr>
          <p:nvPr>
            <p:ph idx="1"/>
          </p:nvPr>
        </p:nvSpPr>
        <p:spPr>
          <a:xfrm>
            <a:off x="838200" y="2277755"/>
            <a:ext cx="10515600" cy="38992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1123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5" name="Content Placeholder 2">
            <a:extLst>
              <a:ext uri="{FF2B5EF4-FFF2-40B4-BE49-F238E27FC236}">
                <a16:creationId xmlns:a16="http://schemas.microsoft.com/office/drawing/2014/main" id="{5460D6CB-9BA0-4BA9-9CF5-9D21E9F570CE}"/>
              </a:ext>
            </a:extLst>
          </p:cNvPr>
          <p:cNvSpPr>
            <a:spLocks noGrp="1"/>
          </p:cNvSpPr>
          <p:nvPr>
            <p:ph sz="half" idx="1"/>
          </p:nvPr>
        </p:nvSpPr>
        <p:spPr>
          <a:xfrm>
            <a:off x="838200" y="2277755"/>
            <a:ext cx="5181600" cy="389920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B0DDB5D-8949-4E45-A7CD-0402580BB05B}"/>
              </a:ext>
            </a:extLst>
          </p:cNvPr>
          <p:cNvSpPr>
            <a:spLocks noGrp="1"/>
          </p:cNvSpPr>
          <p:nvPr>
            <p:ph sz="half" idx="2"/>
          </p:nvPr>
        </p:nvSpPr>
        <p:spPr>
          <a:xfrm>
            <a:off x="6172200" y="2277755"/>
            <a:ext cx="5181600" cy="389920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607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5" name="Text Placeholder 2">
            <a:extLst>
              <a:ext uri="{FF2B5EF4-FFF2-40B4-BE49-F238E27FC236}">
                <a16:creationId xmlns:a16="http://schemas.microsoft.com/office/drawing/2014/main" id="{82C817C4-D92F-4269-B22D-5C2E522418D8}"/>
              </a:ext>
            </a:extLst>
          </p:cNvPr>
          <p:cNvSpPr>
            <a:spLocks noGrp="1"/>
          </p:cNvSpPr>
          <p:nvPr>
            <p:ph type="body" idx="1"/>
          </p:nvPr>
        </p:nvSpPr>
        <p:spPr>
          <a:xfrm>
            <a:off x="839788" y="2068513"/>
            <a:ext cx="5157787" cy="4365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a:extLst>
              <a:ext uri="{FF2B5EF4-FFF2-40B4-BE49-F238E27FC236}">
                <a16:creationId xmlns:a16="http://schemas.microsoft.com/office/drawing/2014/main" id="{C61514A7-2DEE-47E3-BCB4-FB81E9981DA7}"/>
              </a:ext>
            </a:extLst>
          </p:cNvPr>
          <p:cNvSpPr>
            <a:spLocks noGrp="1"/>
          </p:cNvSpPr>
          <p:nvPr>
            <p:ph sz="half" idx="2"/>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3455C9D3-0938-4236-8E64-BBF582FCD239}"/>
              </a:ext>
            </a:extLst>
          </p:cNvPr>
          <p:cNvSpPr>
            <a:spLocks noGrp="1"/>
          </p:cNvSpPr>
          <p:nvPr>
            <p:ph type="body" sz="quarter" idx="3"/>
          </p:nvPr>
        </p:nvSpPr>
        <p:spPr>
          <a:xfrm>
            <a:off x="6172200" y="2068511"/>
            <a:ext cx="5183188" cy="4365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7331E254-1410-4989-81DE-84B684ACC71F}"/>
              </a:ext>
            </a:extLst>
          </p:cNvPr>
          <p:cNvSpPr>
            <a:spLocks noGrp="1"/>
          </p:cNvSpPr>
          <p:nvPr>
            <p:ph sz="quarter" idx="4"/>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10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7" name="Title 1">
            <a:extLst>
              <a:ext uri="{FF2B5EF4-FFF2-40B4-BE49-F238E27FC236}">
                <a16:creationId xmlns:a16="http://schemas.microsoft.com/office/drawing/2014/main" id="{F68ABD79-6AF5-4911-BEC2-A492F3ECD83D}"/>
              </a:ext>
            </a:extLst>
          </p:cNvPr>
          <p:cNvSpPr>
            <a:spLocks noGrp="1"/>
          </p:cNvSpPr>
          <p:nvPr>
            <p:ph type="title"/>
          </p:nvPr>
        </p:nvSpPr>
        <p:spPr>
          <a:xfrm>
            <a:off x="839788" y="457200"/>
            <a:ext cx="3932237" cy="1345096"/>
          </a:xfrm>
        </p:spPr>
        <p:txBody>
          <a:bodyPr anchor="b"/>
          <a:lstStyle>
            <a:lvl1pPr>
              <a:defRPr sz="3200"/>
            </a:lvl1pPr>
          </a:lstStyle>
          <a:p>
            <a:r>
              <a:rPr lang="en-US"/>
              <a:t>Click to edit Master title style</a:t>
            </a:r>
          </a:p>
        </p:txBody>
      </p:sp>
      <p:sp>
        <p:nvSpPr>
          <p:cNvPr id="8" name="Text Placeholder 3">
            <a:extLst>
              <a:ext uri="{FF2B5EF4-FFF2-40B4-BE49-F238E27FC236}">
                <a16:creationId xmlns:a16="http://schemas.microsoft.com/office/drawing/2014/main" id="{6489A680-EBE7-45A3-B520-2C50F59C7932}"/>
              </a:ext>
            </a:extLst>
          </p:cNvPr>
          <p:cNvSpPr>
            <a:spLocks noGrp="1"/>
          </p:cNvSpPr>
          <p:nvPr>
            <p:ph type="body" sz="half" idx="2"/>
          </p:nvPr>
        </p:nvSpPr>
        <p:spPr>
          <a:xfrm>
            <a:off x="839788" y="2166148"/>
            <a:ext cx="3932237" cy="3702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2">
            <a:extLst>
              <a:ext uri="{FF2B5EF4-FFF2-40B4-BE49-F238E27FC236}">
                <a16:creationId xmlns:a16="http://schemas.microsoft.com/office/drawing/2014/main" id="{202EEB9F-D255-46E9-AFBB-FCC4D93BEFC3}"/>
              </a:ext>
            </a:extLst>
          </p:cNvPr>
          <p:cNvSpPr>
            <a:spLocks noGrp="1"/>
          </p:cNvSpPr>
          <p:nvPr>
            <p:ph idx="1"/>
          </p:nvPr>
        </p:nvSpPr>
        <p:spPr>
          <a:xfrm>
            <a:off x="5183188" y="457201"/>
            <a:ext cx="6172200" cy="540385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raphic 15">
            <a:extLst>
              <a:ext uri="{FF2B5EF4-FFF2-40B4-BE49-F238E27FC236}">
                <a16:creationId xmlns:a16="http://schemas.microsoft.com/office/drawing/2014/main" id="{4F729341-632E-4151-9863-D40D91A16F84}"/>
              </a:ext>
            </a:extLst>
          </p:cNvPr>
          <p:cNvSpPr/>
          <p:nvPr userDrawn="1"/>
        </p:nvSpPr>
        <p:spPr>
          <a:xfrm>
            <a:off x="-11174" y="1947672"/>
            <a:ext cx="493776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09484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D495E168-DA5E-4888-8D8A-92B118324C14}" type="slidenum">
              <a:rPr lang="ru-RU" smtClean="0"/>
              <a:pPr/>
              <a:t>‹#›</a:t>
            </a:fld>
            <a:endParaRPr lang="ru-RU" dirty="0"/>
          </a:p>
        </p:txBody>
      </p:sp>
      <p:sp>
        <p:nvSpPr>
          <p:cNvPr id="11" name="Freeform: Shape 10">
            <a:extLst>
              <a:ext uri="{FF2B5EF4-FFF2-40B4-BE49-F238E27FC236}">
                <a16:creationId xmlns:a16="http://schemas.microsoft.com/office/drawing/2014/main" id="{263210B8-A2AF-1E8C-639E-4431ABF24D5D}"/>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546809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9" name="Title 1">
            <a:extLst>
              <a:ext uri="{FF2B5EF4-FFF2-40B4-BE49-F238E27FC236}">
                <a16:creationId xmlns:a16="http://schemas.microsoft.com/office/drawing/2014/main" id="{44469CAF-CD13-4CCC-9569-14C8070AB355}"/>
              </a:ext>
            </a:extLst>
          </p:cNvPr>
          <p:cNvSpPr>
            <a:spLocks noGrp="1"/>
          </p:cNvSpPr>
          <p:nvPr>
            <p:ph type="title"/>
          </p:nvPr>
        </p:nvSpPr>
        <p:spPr>
          <a:xfrm>
            <a:off x="839788" y="457200"/>
            <a:ext cx="3932237" cy="1380744"/>
          </a:xfrm>
        </p:spPr>
        <p:txBody>
          <a:bodyPr anchor="b"/>
          <a:lstStyle>
            <a:lvl1pPr>
              <a:defRPr sz="3200"/>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36D4C583-322D-4347-807F-F6D6AF8852A4}"/>
              </a:ext>
            </a:extLst>
          </p:cNvPr>
          <p:cNvSpPr>
            <a:spLocks noGrp="1"/>
          </p:cNvSpPr>
          <p:nvPr>
            <p:ph type="body" sz="half" idx="2"/>
          </p:nvPr>
        </p:nvSpPr>
        <p:spPr>
          <a:xfrm>
            <a:off x="839788" y="2130500"/>
            <a:ext cx="3932237" cy="37384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12">
            <a:extLst>
              <a:ext uri="{FF2B5EF4-FFF2-40B4-BE49-F238E27FC236}">
                <a16:creationId xmlns:a16="http://schemas.microsoft.com/office/drawing/2014/main" id="{F138DBAD-2265-4E62-AB5B-F66A60D53F27}"/>
              </a:ext>
            </a:extLst>
          </p:cNvPr>
          <p:cNvSpPr>
            <a:spLocks noGrp="1"/>
          </p:cNvSpPr>
          <p:nvPr>
            <p:ph type="pic" idx="1"/>
          </p:nvPr>
        </p:nvSpPr>
        <p:spPr>
          <a:xfrm>
            <a:off x="5519738" y="0"/>
            <a:ext cx="6103620" cy="6857999"/>
          </a:xfrm>
          <a:custGeom>
            <a:avLst/>
            <a:gdLst>
              <a:gd name="connsiteX0" fmla="*/ 3914141 w 6103620"/>
              <a:gd name="connsiteY0" fmla="*/ 914400 h 6857999"/>
              <a:gd name="connsiteX1" fmla="*/ 6103620 w 6103620"/>
              <a:gd name="connsiteY1" fmla="*/ 914400 h 6857999"/>
              <a:gd name="connsiteX2" fmla="*/ 6103620 w 6103620"/>
              <a:gd name="connsiteY2" fmla="*/ 914404 h 6857999"/>
              <a:gd name="connsiteX3" fmla="*/ 4339591 w 6103620"/>
              <a:gd name="connsiteY3" fmla="*/ 6857999 h 6857999"/>
              <a:gd name="connsiteX4" fmla="*/ 2150113 w 6103620"/>
              <a:gd name="connsiteY4" fmla="*/ 6857999 h 6857999"/>
              <a:gd name="connsiteX5" fmla="*/ 1769111 w 6103620"/>
              <a:gd name="connsiteY5" fmla="*/ 0 h 6857999"/>
              <a:gd name="connsiteX6" fmla="*/ 3958591 w 6103620"/>
              <a:gd name="connsiteY6" fmla="*/ 0 h 6857999"/>
              <a:gd name="connsiteX7" fmla="*/ 2189480 w 6103620"/>
              <a:gd name="connsiteY7" fmla="*/ 5943601 h 6857999"/>
              <a:gd name="connsiteX8" fmla="*/ 0 w 6103620"/>
              <a:gd name="connsiteY8" fmla="*/ 594360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3620" h="6857999">
                <a:moveTo>
                  <a:pt x="3914141" y="914400"/>
                </a:moveTo>
                <a:lnTo>
                  <a:pt x="6103620" y="914400"/>
                </a:lnTo>
                <a:lnTo>
                  <a:pt x="6103620" y="914404"/>
                </a:lnTo>
                <a:lnTo>
                  <a:pt x="4339591" y="6857999"/>
                </a:lnTo>
                <a:lnTo>
                  <a:pt x="2150113" y="6857999"/>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676681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1" name="Title 1">
            <a:extLst>
              <a:ext uri="{FF2B5EF4-FFF2-40B4-BE49-F238E27FC236}">
                <a16:creationId xmlns:a16="http://schemas.microsoft.com/office/drawing/2014/main" id="{AD7B9076-7693-4C5F-8305-D5529FF8077A}"/>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dirty="0"/>
              <a:t>EMPTY SLIDE</a:t>
            </a:r>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418320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452266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nual">
    <p:bg>
      <p:bgPr>
        <a:solidFill>
          <a:schemeClr val="accent6"/>
        </a:solidFill>
        <a:effectLst/>
      </p:bgPr>
    </p:bg>
    <p:spTree>
      <p:nvGrpSpPr>
        <p:cNvPr id="1" name=""/>
        <p:cNvGrpSpPr/>
        <p:nvPr/>
      </p:nvGrpSpPr>
      <p:grpSpPr>
        <a:xfrm>
          <a:off x="0" y="0"/>
          <a:ext cx="0" cy="0"/>
          <a:chOff x="0" y="0"/>
          <a:chExt cx="0" cy="0"/>
        </a:xfrm>
      </p:grpSpPr>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35" y="1998209"/>
            <a:ext cx="3103110"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Click to 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39" y="1998209"/>
            <a:ext cx="2243918"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Click to 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91988"/>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2" y="2015988"/>
            <a:ext cx="2959116"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Click to 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59"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84"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3" y="2927531"/>
            <a:ext cx="2599197"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55" y="2925988"/>
            <a:ext cx="3726423"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284133" y="5751926"/>
            <a:ext cx="9623735" cy="470478"/>
          </a:xfrm>
        </p:spPr>
        <p:txBody>
          <a:bodyPr>
            <a:normAutofit/>
          </a:bodyPr>
          <a:lstStyle>
            <a:lvl1pPr marL="0" indent="0" algn="ctr">
              <a:buNone/>
              <a:defRPr sz="1600" b="0">
                <a:solidFill>
                  <a:schemeClr val="tx2"/>
                </a:solidFill>
                <a:latin typeface="+mn-lt"/>
              </a:defRPr>
            </a:lvl1pPr>
          </a:lstStyle>
          <a:p>
            <a:pPr lvl="0"/>
            <a:r>
              <a:rPr lang="en-US"/>
              <a:t>Click to 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1" y="4893792"/>
            <a:ext cx="2599199" cy="615026"/>
          </a:xfrm>
        </p:spPr>
        <p:txBody>
          <a:bodyPr>
            <a:normAutofit/>
          </a:bodyPr>
          <a:lstStyle>
            <a:lvl1pPr marL="0" indent="0">
              <a:buNone/>
              <a:defRPr sz="1600" b="0">
                <a:solidFill>
                  <a:schemeClr val="bg2"/>
                </a:solidFill>
                <a:latin typeface="+mn-lt"/>
              </a:defRPr>
            </a:lvl1pPr>
          </a:lstStyle>
          <a:p>
            <a:pPr lvl="0"/>
            <a:r>
              <a:rPr lang="en-US"/>
              <a:t>Click to 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13" y="4893792"/>
            <a:ext cx="3712665" cy="615026"/>
          </a:xfrm>
        </p:spPr>
        <p:txBody>
          <a:bodyPr>
            <a:normAutofit/>
          </a:bodyPr>
          <a:lstStyle>
            <a:lvl1pPr marL="0" indent="0">
              <a:buNone/>
              <a:defRPr sz="1600" b="0">
                <a:solidFill>
                  <a:schemeClr val="bg2"/>
                </a:solidFill>
                <a:latin typeface="+mn-lt"/>
              </a:defRPr>
            </a:lvl1pPr>
          </a:lstStyle>
          <a:p>
            <a:pPr lvl="0"/>
            <a:r>
              <a:rPr lang="en-US"/>
              <a:t>Click to 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800404"/>
            <a:ext cx="3273552" cy="1618488"/>
          </a:xfrm>
        </p:spPr>
        <p:txBody>
          <a:bodyPr anchor="ctr" anchorCtr="0">
            <a:noAutofit/>
          </a:bodyPr>
          <a:lstStyle>
            <a:lvl1pPr marL="0" indent="0" algn="ctr">
              <a:buNone/>
              <a:defRPr sz="1400">
                <a:solidFill>
                  <a:schemeClr val="bg1">
                    <a:lumMod val="75000"/>
                  </a:schemeClr>
                </a:solidFill>
              </a:defRPr>
            </a:lvl1pPr>
          </a:lstStyle>
          <a:p>
            <a:r>
              <a:rPr lang="en-US" dirty="0"/>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3864572"/>
            <a:ext cx="2599199" cy="896112"/>
          </a:xfrm>
        </p:spPr>
        <p:txBody>
          <a:bodyPr anchor="ctr" anchorCtr="0">
            <a:noAutofit/>
          </a:bodyPr>
          <a:lstStyle>
            <a:lvl1pPr marL="0" indent="0" algn="ctr">
              <a:buNone/>
              <a:defRPr sz="1400">
                <a:solidFill>
                  <a:schemeClr val="bg1">
                    <a:lumMod val="75000"/>
                  </a:schemeClr>
                </a:solidFill>
              </a:defRPr>
            </a:lvl1pPr>
          </a:lstStyle>
          <a:p>
            <a:r>
              <a:rPr lang="en-US" dirty="0"/>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3864572"/>
            <a:ext cx="2599200" cy="896400"/>
          </a:xfrm>
        </p:spPr>
        <p:txBody>
          <a:bodyPr anchor="ctr" anchorCtr="0">
            <a:normAutofit/>
          </a:bodyPr>
          <a:lstStyle>
            <a:lvl1pPr marL="0" indent="0" algn="ctr">
              <a:buNone/>
              <a:defRPr sz="1400">
                <a:solidFill>
                  <a:schemeClr val="bg1">
                    <a:lumMod val="75000"/>
                  </a:schemeClr>
                </a:solidFill>
              </a:defRPr>
            </a:lvl1pPr>
          </a:lstStyle>
          <a:p>
            <a:r>
              <a:rPr lang="en-US" dirty="0"/>
              <a:t>Click icon to add picture</a:t>
            </a:r>
            <a:endParaRPr lang="ru-RU" dirty="0"/>
          </a:p>
        </p:txBody>
      </p:sp>
      <p:sp>
        <p:nvSpPr>
          <p:cNvPr id="22" name="Title 1">
            <a:extLst>
              <a:ext uri="{FF2B5EF4-FFF2-40B4-BE49-F238E27FC236}">
                <a16:creationId xmlns:a16="http://schemas.microsoft.com/office/drawing/2014/main" id="{BB58C539-3FDE-4755-BEB4-C953AA292673}"/>
              </a:ext>
            </a:extLst>
          </p:cNvPr>
          <p:cNvSpPr>
            <a:spLocks noGrp="1"/>
          </p:cNvSpPr>
          <p:nvPr>
            <p:ph type="title" hasCustomPrompt="1"/>
          </p:nvPr>
        </p:nvSpPr>
        <p:spPr>
          <a:xfrm>
            <a:off x="774032" y="741320"/>
            <a:ext cx="10506743" cy="782638"/>
          </a:xfrm>
        </p:spPr>
        <p:txBody>
          <a:bodyPr>
            <a:normAutofit/>
          </a:bodyPr>
          <a:lstStyle>
            <a:lvl1pPr algn="l">
              <a:defRPr sz="4000" b="1">
                <a:solidFill>
                  <a:schemeClr val="bg1"/>
                </a:solidFill>
              </a:defRPr>
            </a:lvl1pPr>
          </a:lstStyle>
          <a:p>
            <a:r>
              <a:rPr lang="en-US" dirty="0"/>
              <a:t>HOW TO USE THIS TEMPALTE</a:t>
            </a:r>
            <a:endParaRPr lang="ru-RU" dirty="0"/>
          </a:p>
        </p:txBody>
      </p:sp>
      <p:sp>
        <p:nvSpPr>
          <p:cNvPr id="23" name="Graphic 15">
            <a:extLst>
              <a:ext uri="{FF2B5EF4-FFF2-40B4-BE49-F238E27FC236}">
                <a16:creationId xmlns:a16="http://schemas.microsoft.com/office/drawing/2014/main" id="{8EDA54DA-ED01-4416-96BF-C8968F4684B4}"/>
              </a:ext>
            </a:extLst>
          </p:cNvPr>
          <p:cNvSpPr/>
          <p:nvPr userDrawn="1"/>
        </p:nvSpPr>
        <p:spPr>
          <a:xfrm>
            <a:off x="-11173" y="1610268"/>
            <a:ext cx="92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1138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12" name="Graphic 1">
            <a:extLst>
              <a:ext uri="{FF2B5EF4-FFF2-40B4-BE49-F238E27FC236}">
                <a16:creationId xmlns:a16="http://schemas.microsoft.com/office/drawing/2014/main" id="{918528CE-5B61-B8AB-BFF0-3D7FBD36E05E}"/>
              </a:ext>
            </a:extLst>
          </p:cNvPr>
          <p:cNvGrpSpPr/>
          <p:nvPr userDrawn="1"/>
        </p:nvGrpSpPr>
        <p:grpSpPr>
          <a:xfrm>
            <a:off x="0" y="0"/>
            <a:ext cx="12192000" cy="6858000"/>
            <a:chOff x="0" y="0"/>
            <a:chExt cx="12192000" cy="6858000"/>
          </a:xfrm>
        </p:grpSpPr>
        <p:sp>
          <p:nvSpPr>
            <p:cNvPr id="13" name="Freeform: Shape 12">
              <a:extLst>
                <a:ext uri="{FF2B5EF4-FFF2-40B4-BE49-F238E27FC236}">
                  <a16:creationId xmlns:a16="http://schemas.microsoft.com/office/drawing/2014/main" id="{C092A684-A932-EEBC-19BE-503C5A3DBCE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9278B59B-F247-AC66-6818-B2A23781C46D}"/>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15" name="Graphic 4">
            <a:extLst>
              <a:ext uri="{FF2B5EF4-FFF2-40B4-BE49-F238E27FC236}">
                <a16:creationId xmlns:a16="http://schemas.microsoft.com/office/drawing/2014/main" id="{1375242C-3D41-7110-8B62-57FE6B406F3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6" name="Graphic 15">
            <a:extLst>
              <a:ext uri="{FF2B5EF4-FFF2-40B4-BE49-F238E27FC236}">
                <a16:creationId xmlns:a16="http://schemas.microsoft.com/office/drawing/2014/main" id="{309C3A3D-844B-004E-E969-57525F576713}"/>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93490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6/19/2023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14" name="Graphic 1">
            <a:extLst>
              <a:ext uri="{FF2B5EF4-FFF2-40B4-BE49-F238E27FC236}">
                <a16:creationId xmlns:a16="http://schemas.microsoft.com/office/drawing/2014/main" id="{165483C6-15C6-C13F-F9D0-EE06D0875DDA}"/>
              </a:ext>
            </a:extLst>
          </p:cNvPr>
          <p:cNvGrpSpPr/>
          <p:nvPr userDrawn="1"/>
        </p:nvGrpSpPr>
        <p:grpSpPr>
          <a:xfrm>
            <a:off x="0" y="0"/>
            <a:ext cx="12192000" cy="6858000"/>
            <a:chOff x="0" y="0"/>
            <a:chExt cx="12192000" cy="6858000"/>
          </a:xfrm>
        </p:grpSpPr>
        <p:sp>
          <p:nvSpPr>
            <p:cNvPr id="15" name="Freeform: Shape 14">
              <a:extLst>
                <a:ext uri="{FF2B5EF4-FFF2-40B4-BE49-F238E27FC236}">
                  <a16:creationId xmlns:a16="http://schemas.microsoft.com/office/drawing/2014/main" id="{E15D839C-4C0A-B2B5-B387-67DCD5BE7274}"/>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457EE967-D05A-6A4F-3525-0BE589A8894D}"/>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17" name="Graphic 4">
            <a:extLst>
              <a:ext uri="{FF2B5EF4-FFF2-40B4-BE49-F238E27FC236}">
                <a16:creationId xmlns:a16="http://schemas.microsoft.com/office/drawing/2014/main" id="{1F63B77C-947E-C35B-8933-D73ED0F43A0C}"/>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8" name="Graphic 15">
            <a:extLst>
              <a:ext uri="{FF2B5EF4-FFF2-40B4-BE49-F238E27FC236}">
                <a16:creationId xmlns:a16="http://schemas.microsoft.com/office/drawing/2014/main" id="{F070C48F-8FAB-8C1E-2419-52235035388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51487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6/19/2023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10" name="Graphic 1">
            <a:extLst>
              <a:ext uri="{FF2B5EF4-FFF2-40B4-BE49-F238E27FC236}">
                <a16:creationId xmlns:a16="http://schemas.microsoft.com/office/drawing/2014/main" id="{56BF0014-316F-6FA0-F133-0A16D1CFC5F8}"/>
              </a:ext>
            </a:extLst>
          </p:cNvPr>
          <p:cNvGrpSpPr/>
          <p:nvPr userDrawn="1"/>
        </p:nvGrpSpPr>
        <p:grpSpPr>
          <a:xfrm>
            <a:off x="0" y="0"/>
            <a:ext cx="12192000" cy="6858000"/>
            <a:chOff x="0" y="0"/>
            <a:chExt cx="12192000" cy="6858000"/>
          </a:xfrm>
        </p:grpSpPr>
        <p:sp>
          <p:nvSpPr>
            <p:cNvPr id="11" name="Freeform: Shape 10">
              <a:extLst>
                <a:ext uri="{FF2B5EF4-FFF2-40B4-BE49-F238E27FC236}">
                  <a16:creationId xmlns:a16="http://schemas.microsoft.com/office/drawing/2014/main" id="{4887BB48-076E-6792-8199-139C6D412C20}"/>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1D18EBEE-FD58-CC34-A3B9-33A98B5366CD}"/>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13" name="Graphic 4">
            <a:extLst>
              <a:ext uri="{FF2B5EF4-FFF2-40B4-BE49-F238E27FC236}">
                <a16:creationId xmlns:a16="http://schemas.microsoft.com/office/drawing/2014/main" id="{383B3FC5-7375-BF94-0A7C-D4A60C1ABF7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CA861947-9CD9-8A21-4C49-179ED6CA7E02}"/>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05061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6/19/2023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7" name="Graphic 1">
            <a:extLst>
              <a:ext uri="{FF2B5EF4-FFF2-40B4-BE49-F238E27FC236}">
                <a16:creationId xmlns:a16="http://schemas.microsoft.com/office/drawing/2014/main" id="{B5881536-5341-1A82-BCF8-D20586890F38}"/>
              </a:ext>
            </a:extLst>
          </p:cNvPr>
          <p:cNvGrpSpPr/>
          <p:nvPr userDrawn="1"/>
        </p:nvGrpSpPr>
        <p:grpSpPr>
          <a:xfrm>
            <a:off x="0" y="0"/>
            <a:ext cx="12192000" cy="6858000"/>
            <a:chOff x="0" y="0"/>
            <a:chExt cx="12192000" cy="6858000"/>
          </a:xfrm>
        </p:grpSpPr>
        <p:sp>
          <p:nvSpPr>
            <p:cNvPr id="8" name="Freeform: Shape 7">
              <a:extLst>
                <a:ext uri="{FF2B5EF4-FFF2-40B4-BE49-F238E27FC236}">
                  <a16:creationId xmlns:a16="http://schemas.microsoft.com/office/drawing/2014/main" id="{F36C321B-4E9E-BE8C-722C-33C5E2885826}"/>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2B860239-DC86-C0DE-483E-0D98E67B6DD6}"/>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10" name="Graphic 4">
            <a:extLst>
              <a:ext uri="{FF2B5EF4-FFF2-40B4-BE49-F238E27FC236}">
                <a16:creationId xmlns:a16="http://schemas.microsoft.com/office/drawing/2014/main" id="{7B9FF46C-EF6E-8761-FB43-4B8A67AF97C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4136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12" name="Graphic 1">
            <a:extLst>
              <a:ext uri="{FF2B5EF4-FFF2-40B4-BE49-F238E27FC236}">
                <a16:creationId xmlns:a16="http://schemas.microsoft.com/office/drawing/2014/main" id="{C2EB0313-FEBA-455F-B5D5-1E75981A2233}"/>
              </a:ext>
            </a:extLst>
          </p:cNvPr>
          <p:cNvGrpSpPr/>
          <p:nvPr userDrawn="1"/>
        </p:nvGrpSpPr>
        <p:grpSpPr>
          <a:xfrm>
            <a:off x="0" y="0"/>
            <a:ext cx="12192000" cy="6858000"/>
            <a:chOff x="0" y="0"/>
            <a:chExt cx="12192000" cy="6858000"/>
          </a:xfrm>
        </p:grpSpPr>
        <p:sp>
          <p:nvSpPr>
            <p:cNvPr id="13" name="Freeform: Shape 12">
              <a:extLst>
                <a:ext uri="{FF2B5EF4-FFF2-40B4-BE49-F238E27FC236}">
                  <a16:creationId xmlns:a16="http://schemas.microsoft.com/office/drawing/2014/main" id="{E75FBE71-8B18-FA69-6FCC-55A9708229F6}"/>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ACA9A63A-1A45-55B4-B558-DB6ACEF9E9FB}"/>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15" name="Graphic 4">
            <a:extLst>
              <a:ext uri="{FF2B5EF4-FFF2-40B4-BE49-F238E27FC236}">
                <a16:creationId xmlns:a16="http://schemas.microsoft.com/office/drawing/2014/main" id="{8C54C59E-BAC4-671C-B6A0-352A796E7321}"/>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6" name="Graphic 15">
            <a:extLst>
              <a:ext uri="{FF2B5EF4-FFF2-40B4-BE49-F238E27FC236}">
                <a16:creationId xmlns:a16="http://schemas.microsoft.com/office/drawing/2014/main" id="{B9D4301E-5585-8D3F-ED9C-E8FD1FCB35DF}"/>
              </a:ext>
            </a:extLst>
          </p:cNvPr>
          <p:cNvSpPr/>
          <p:nvPr userDrawn="1"/>
        </p:nvSpPr>
        <p:spPr>
          <a:xfrm>
            <a:off x="-11174" y="1947672"/>
            <a:ext cx="493776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133821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5E168-DA5E-4888-8D8A-92B118324C14}" type="slidenum">
              <a:rPr lang="ru-RU" smtClean="0"/>
              <a:pPr/>
              <a:t>‹#›</a:t>
            </a:fld>
            <a:endParaRPr lang="ru-RU" dirty="0"/>
          </a:p>
        </p:txBody>
      </p:sp>
      <p:sp>
        <p:nvSpPr>
          <p:cNvPr id="12" name="Graphic 15">
            <a:extLst>
              <a:ext uri="{FF2B5EF4-FFF2-40B4-BE49-F238E27FC236}">
                <a16:creationId xmlns:a16="http://schemas.microsoft.com/office/drawing/2014/main" id="{1304FE88-8633-7F0E-F68D-F02EDB9F4D71}"/>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7544502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ru-RU"/>
              <a:t>MM.DD.20XX</a:t>
            </a:r>
            <a:endParaRPr lang="ru-RU"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ADD A FOOTER</a:t>
            </a:r>
            <a:endParaRPr lang="ru-RU"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465372014"/>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5" r:id="rId21"/>
    <p:sldLayoutId id="2147483681" r:id="rId22"/>
    <p:sldLayoutId id="2147483691" r:id="rId23"/>
    <p:sldLayoutId id="2147483693" r:id="rId24"/>
    <p:sldLayoutId id="2147483694" r:id="rId25"/>
    <p:sldLayoutId id="2147483697" r:id="rId26"/>
    <p:sldLayoutId id="2147483698" r:id="rId27"/>
    <p:sldLayoutId id="2147483699" r:id="rId28"/>
    <p:sldLayoutId id="2147483701" r:id="rId29"/>
    <p:sldLayoutId id="2147483700" r:id="rId30"/>
    <p:sldLayoutId id="2147483687" r:id="rId31"/>
    <p:sldLayoutId id="2147483696" r:id="rId32"/>
    <p:sldLayoutId id="2147483688" r:id="rId33"/>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Placeholder 6" descr="A picture containing outdoor, cloud, tree, sky&#10;&#10;Description automatically generated">
            <a:extLst>
              <a:ext uri="{FF2B5EF4-FFF2-40B4-BE49-F238E27FC236}">
                <a16:creationId xmlns:a16="http://schemas.microsoft.com/office/drawing/2014/main" id="{E2E54B84-1BA4-C7B1-5B97-382C4164B571}"/>
              </a:ext>
            </a:extLst>
          </p:cNvPr>
          <p:cNvPicPr>
            <a:picLocks noGrp="1" noChangeAspect="1"/>
          </p:cNvPicPr>
          <p:nvPr>
            <p:ph type="pic" sz="quarter" idx="22"/>
          </p:nvPr>
        </p:nvPicPr>
        <p:blipFill rotWithShape="1">
          <a:blip r:embed="rId5"/>
          <a:srcRect l="10003" r="7397"/>
          <a:stretch/>
        </p:blipFill>
        <p:spPr>
          <a:xfrm>
            <a:off x="4644526" y="10"/>
            <a:ext cx="7552945" cy="6857990"/>
          </a:xfrm>
          <a:prstGeom prst="rect">
            <a:avLst/>
          </a:prstGeom>
          <a:ln>
            <a:noFill/>
          </a:ln>
          <a:effectLst/>
        </p:spPr>
      </p:pic>
      <p:pic>
        <p:nvPicPr>
          <p:cNvPr id="22" name="Picture 21">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4" name="Rectangle 23">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ctr"/>
            <a:r>
              <a:rPr lang="en-US" sz="4600" dirty="0">
                <a:solidFill>
                  <a:schemeClr val="tx1"/>
                </a:solidFill>
                <a:latin typeface="Eras Demi ITC" panose="020B0805030504020804" pitchFamily="34" charset="0"/>
              </a:rPr>
              <a:t>25th Annual HALLMARK Awards</a:t>
            </a:r>
          </a:p>
        </p:txBody>
      </p:sp>
    </p:spTree>
    <p:extLst>
      <p:ext uri="{BB962C8B-B14F-4D97-AF65-F5344CB8AC3E}">
        <p14:creationId xmlns:p14="http://schemas.microsoft.com/office/powerpoint/2010/main" val="36105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3809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59661"/>
            <a:ext cx="4953115" cy="1513607"/>
          </a:xfrm>
        </p:spPr>
        <p:txBody>
          <a:bodyPr vert="horz" lIns="91440" tIns="45720" rIns="91440" bIns="45720" rtlCol="0" anchor="b">
            <a:normAutofit fontScale="90000"/>
          </a:bodyPr>
          <a:lstStyle/>
          <a:p>
            <a:pPr algn="ctr"/>
            <a:r>
              <a:rPr lang="en-US" sz="3600" dirty="0">
                <a:solidFill>
                  <a:schemeClr val="tx1"/>
                </a:solidFill>
                <a:latin typeface="Eras Demi ITC" panose="020B0805030504020804" pitchFamily="34" charset="0"/>
              </a:rPr>
              <a:t>COMMUNITY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SERVICE</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AWARD</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0"/>
            <a:ext cx="7097549" cy="6857990"/>
          </a:xfrm>
        </p:spPr>
        <p:txBody>
          <a:bodyPr vert="horz" lIns="91440" tIns="45720" rIns="91440" bIns="45720" rtlCol="0" anchor="ctr">
            <a:normAutofit fontScale="92500" lnSpcReduction="10000"/>
          </a:bodyPr>
          <a:lstStyle/>
          <a:p>
            <a:pPr algn="ctr">
              <a:spcBef>
                <a:spcPts val="0"/>
              </a:spcBef>
            </a:pPr>
            <a:endParaRPr lang="en-US" sz="3600" b="1" dirty="0">
              <a:solidFill>
                <a:srgbClr val="9D360E"/>
              </a:solidFill>
              <a:latin typeface="Eras Demi ITC" panose="020B0805030504020804" pitchFamily="34" charset="0"/>
            </a:endParaRPr>
          </a:p>
          <a:p>
            <a:pPr algn="ctr">
              <a:spcBef>
                <a:spcPts val="0"/>
              </a:spcBef>
            </a:pPr>
            <a:endParaRPr lang="en-US" sz="3600" b="1" dirty="0">
              <a:solidFill>
                <a:srgbClr val="9D360E"/>
              </a:solidFill>
              <a:latin typeface="Eras Demi ITC" panose="020B0805030504020804" pitchFamily="34" charset="0"/>
            </a:endParaRPr>
          </a:p>
          <a:p>
            <a:pPr algn="ctr">
              <a:spcBef>
                <a:spcPts val="0"/>
              </a:spcBef>
            </a:pPr>
            <a:r>
              <a:rPr lang="en-US" sz="3600" b="1" dirty="0">
                <a:solidFill>
                  <a:srgbClr val="9D360E"/>
                </a:solidFill>
                <a:latin typeface="Eras Demi ITC" panose="020B0805030504020804" pitchFamily="34" charset="0"/>
              </a:rPr>
              <a:t>John Crossman, CCIM, CRX</a:t>
            </a:r>
          </a:p>
          <a:p>
            <a:pPr algn="ctr">
              <a:spcBef>
                <a:spcPts val="0"/>
              </a:spcBef>
            </a:pPr>
            <a:r>
              <a:rPr lang="en-US" sz="3600" dirty="0" err="1">
                <a:solidFill>
                  <a:schemeClr val="bg1"/>
                </a:solidFill>
                <a:latin typeface="Eras Demi ITC" panose="020B0805030504020804" pitchFamily="34" charset="0"/>
              </a:rPr>
              <a:t>CrossMarc</a:t>
            </a:r>
            <a:r>
              <a:rPr lang="en-US" sz="3600" dirty="0">
                <a:solidFill>
                  <a:schemeClr val="bg1"/>
                </a:solidFill>
                <a:latin typeface="Eras Demi ITC" panose="020B0805030504020804" pitchFamily="34" charset="0"/>
              </a:rPr>
              <a:t> Services</a:t>
            </a:r>
          </a:p>
          <a:p>
            <a:pPr algn="ctr">
              <a:spcBef>
                <a:spcPts val="0"/>
              </a:spcBef>
            </a:pPr>
            <a:endParaRPr lang="en-US" sz="3600" dirty="0">
              <a:solidFill>
                <a:schemeClr val="bg1"/>
              </a:solidFill>
              <a:latin typeface="Eras Demi ITC" panose="020B0805030504020804" pitchFamily="34" charset="0"/>
            </a:endParaRPr>
          </a:p>
          <a:p>
            <a:pPr algn="ctr">
              <a:spcBef>
                <a:spcPts val="0"/>
              </a:spcBef>
            </a:pPr>
            <a:endParaRPr lang="en-US" sz="3600" dirty="0">
              <a:solidFill>
                <a:schemeClr val="bg1"/>
              </a:solidFill>
              <a:latin typeface="Eras Demi ITC" panose="020B0805030504020804" pitchFamily="34" charset="0"/>
            </a:endParaRPr>
          </a:p>
          <a:p>
            <a:pPr algn="ctr">
              <a:spcBef>
                <a:spcPts val="0"/>
              </a:spcBef>
            </a:pPr>
            <a:endParaRPr lang="en-US" sz="2600" dirty="0">
              <a:solidFill>
                <a:schemeClr val="bg1"/>
              </a:solidFill>
              <a:latin typeface="Eras Demi ITC" panose="020B0805030504020804" pitchFamily="34" charset="0"/>
            </a:endParaRPr>
          </a:p>
          <a:p>
            <a:pPr>
              <a:spcBef>
                <a:spcPts val="0"/>
              </a:spcBef>
            </a:pPr>
            <a:r>
              <a:rPr lang="en-US" sz="2600" dirty="0">
                <a:solidFill>
                  <a:schemeClr val="bg1"/>
                </a:solidFill>
                <a:latin typeface="Eras Demi ITC" panose="020B0805030504020804" pitchFamily="34" charset="0"/>
              </a:rPr>
              <a:t>•Trustee for Bethune-Cookman University. Member of the FAMU Foundation Board and the FAMU Law Advisory Board.</a:t>
            </a:r>
          </a:p>
          <a:p>
            <a:pPr>
              <a:spcBef>
                <a:spcPts val="0"/>
              </a:spcBef>
            </a:pPr>
            <a:endParaRPr lang="en-US" sz="2600" dirty="0">
              <a:solidFill>
                <a:schemeClr val="bg1"/>
              </a:solidFill>
              <a:latin typeface="Eras Demi ITC" panose="020B0805030504020804" pitchFamily="34" charset="0"/>
            </a:endParaRPr>
          </a:p>
          <a:p>
            <a:pPr>
              <a:spcBef>
                <a:spcPts val="0"/>
              </a:spcBef>
            </a:pPr>
            <a:r>
              <a:rPr lang="en-US" sz="2600" dirty="0">
                <a:solidFill>
                  <a:schemeClr val="bg1"/>
                </a:solidFill>
                <a:latin typeface="Eras Demi ITC" panose="020B0805030504020804" pitchFamily="34" charset="0"/>
              </a:rPr>
              <a:t>•Endowed scholarships at numerous universities: three at Bethune Cookman, two at FSU, and created real estate specific scholarships at UCF, FAMU, and Jackson </a:t>
            </a:r>
            <a:r>
              <a:rPr lang="en-US" sz="2600">
                <a:solidFill>
                  <a:schemeClr val="bg1"/>
                </a:solidFill>
                <a:latin typeface="Eras Demi ITC" panose="020B0805030504020804" pitchFamily="34" charset="0"/>
              </a:rPr>
              <a:t>State.</a:t>
            </a:r>
          </a:p>
          <a:p>
            <a:pPr>
              <a:spcBef>
                <a:spcPts val="0"/>
              </a:spcBef>
            </a:pPr>
            <a:endParaRPr lang="en-US" sz="2600" dirty="0">
              <a:solidFill>
                <a:schemeClr val="bg1"/>
              </a:solidFill>
              <a:latin typeface="Eras Demi ITC" panose="020B0805030504020804" pitchFamily="34" charset="0"/>
            </a:endParaRPr>
          </a:p>
          <a:p>
            <a:pPr>
              <a:spcBef>
                <a:spcPts val="0"/>
              </a:spcBef>
            </a:pPr>
            <a:r>
              <a:rPr lang="en-US" sz="2600" dirty="0">
                <a:solidFill>
                  <a:schemeClr val="bg1"/>
                </a:solidFill>
                <a:latin typeface="Eras Demi ITC" panose="020B0805030504020804" pitchFamily="34" charset="0"/>
              </a:rPr>
              <a:t>•Provides free resources for young professionals, including John’s Guide to Commercial Real Estate, which is available for download on </a:t>
            </a:r>
            <a:r>
              <a:rPr lang="en-US" sz="2600" dirty="0" err="1">
                <a:solidFill>
                  <a:schemeClr val="bg1"/>
                </a:solidFill>
                <a:latin typeface="Eras Demi ITC" panose="020B0805030504020804" pitchFamily="34" charset="0"/>
              </a:rPr>
              <a:t>CrossMarc</a:t>
            </a:r>
            <a:r>
              <a:rPr lang="en-US" sz="2600" dirty="0">
                <a:solidFill>
                  <a:schemeClr val="bg1"/>
                </a:solidFill>
                <a:latin typeface="Eras Demi ITC" panose="020B0805030504020804" pitchFamily="34" charset="0"/>
              </a:rPr>
              <a:t> Service’s website.</a:t>
            </a:r>
          </a:p>
          <a:p>
            <a:pPr>
              <a:spcBef>
                <a:spcPts val="0"/>
              </a:spcBef>
            </a:pPr>
            <a:endParaRPr lang="en-US" sz="2900" dirty="0">
              <a:solidFill>
                <a:schemeClr val="bg1"/>
              </a:solidFill>
              <a:latin typeface="Eras Demi ITC" panose="020B0805030504020804" pitchFamily="34" charset="0"/>
            </a:endParaRPr>
          </a:p>
          <a:p>
            <a:pPr>
              <a:spcBef>
                <a:spcPts val="0"/>
              </a:spcBef>
            </a:pPr>
            <a:endParaRPr lang="en-US" sz="2900" dirty="0">
              <a:solidFill>
                <a:schemeClr val="bg1"/>
              </a:solidFill>
              <a:latin typeface="Eras Demi ITC" panose="020B0805030504020804" pitchFamily="34" charset="0"/>
            </a:endParaRPr>
          </a:p>
          <a:p>
            <a:pPr algn="ctr">
              <a:spcBef>
                <a:spcPts val="0"/>
              </a:spcBef>
            </a:pPr>
            <a:endParaRPr lang="en-US" sz="3600"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41884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612643" y="1995857"/>
            <a:ext cx="3739278" cy="3082212"/>
          </a:xfrm>
        </p:spPr>
        <p:txBody>
          <a:bodyPr vert="horz" lIns="91440" tIns="45720" rIns="91440" bIns="45720" rtlCol="0" anchor="b">
            <a:normAutofit/>
          </a:bodyPr>
          <a:lstStyle/>
          <a:p>
            <a:pPr algn="ctr"/>
            <a:r>
              <a:rPr lang="en-US" sz="3600" dirty="0">
                <a:solidFill>
                  <a:schemeClr val="tx1"/>
                </a:solidFill>
                <a:latin typeface="Eras Demi ITC" panose="020B0805030504020804" pitchFamily="34" charset="0"/>
              </a:rPr>
              <a:t>CIRCLE OF ACHIEVEMENT</a:t>
            </a:r>
            <a:br>
              <a:rPr lang="en-US" sz="3600">
                <a:solidFill>
                  <a:schemeClr val="tx1"/>
                </a:solidFill>
                <a:latin typeface="Eras Demi ITC" panose="020B0805030504020804" pitchFamily="34" charset="0"/>
              </a:rPr>
            </a:br>
            <a:br>
              <a:rPr lang="en-US" sz="2200" dirty="0">
                <a:solidFill>
                  <a:schemeClr val="tx1"/>
                </a:solidFill>
                <a:latin typeface="Eras Demi ITC" panose="020B0805030504020804" pitchFamily="34" charset="0"/>
              </a:rPr>
            </a:br>
            <a:br>
              <a:rPr lang="en-US" sz="2200" dirty="0">
                <a:solidFill>
                  <a:schemeClr val="tx1"/>
                </a:solidFill>
                <a:latin typeface="Eras Demi ITC" panose="020B0805030504020804" pitchFamily="34" charset="0"/>
              </a:rPr>
            </a:br>
            <a:r>
              <a:rPr lang="en-US" sz="2200" dirty="0">
                <a:solidFill>
                  <a:schemeClr val="tx1"/>
                </a:solidFill>
                <a:latin typeface="Eras Demi ITC" panose="020B0805030504020804" pitchFamily="34" charset="0"/>
              </a:rPr>
              <a:t>Minimum of</a:t>
            </a:r>
            <a:br>
              <a:rPr lang="en-US" sz="2200" dirty="0">
                <a:solidFill>
                  <a:schemeClr val="tx1"/>
                </a:solidFill>
                <a:latin typeface="Eras Demi ITC" panose="020B0805030504020804" pitchFamily="34" charset="0"/>
              </a:rPr>
            </a:br>
            <a:r>
              <a:rPr lang="en-US" sz="2200" dirty="0">
                <a:solidFill>
                  <a:schemeClr val="tx1"/>
                </a:solidFill>
                <a:latin typeface="Eras Demi ITC" panose="020B0805030504020804" pitchFamily="34" charset="0"/>
              </a:rPr>
              <a:t>$3,000,000 of</a:t>
            </a:r>
            <a:br>
              <a:rPr lang="en-US" sz="2200" dirty="0">
                <a:solidFill>
                  <a:schemeClr val="tx1"/>
                </a:solidFill>
                <a:latin typeface="Eras Demi ITC" panose="020B0805030504020804" pitchFamily="34" charset="0"/>
              </a:rPr>
            </a:br>
            <a:r>
              <a:rPr lang="en-US" sz="2200" dirty="0">
                <a:solidFill>
                  <a:schemeClr val="tx1"/>
                </a:solidFill>
                <a:latin typeface="Eras Demi ITC" panose="020B0805030504020804" pitchFamily="34" charset="0"/>
              </a:rPr>
              <a:t>Hallmark Volume</a:t>
            </a:r>
            <a:br>
              <a:rPr lang="en-US" sz="2200" dirty="0">
                <a:solidFill>
                  <a:schemeClr val="tx1"/>
                </a:solidFill>
              </a:rPr>
            </a:br>
            <a:endParaRPr lang="en-US" sz="22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0"/>
            <a:ext cx="7097550" cy="6857990"/>
          </a:xfrm>
        </p:spPr>
        <p:txBody>
          <a:bodyPr vert="horz" lIns="91440" tIns="45720" rIns="91440" bIns="45720" rtlCol="0" anchor="ctr">
            <a:normAutofit/>
          </a:bodyPr>
          <a:lstStyle/>
          <a:p>
            <a:pPr>
              <a:spcBef>
                <a:spcPts val="0"/>
              </a:spcBef>
            </a:pPr>
            <a:r>
              <a:rPr lang="en-US" sz="1700" b="1" dirty="0">
                <a:solidFill>
                  <a:schemeClr val="bg1"/>
                </a:solidFill>
                <a:latin typeface="Eras Demi ITC" panose="020B0805030504020804" pitchFamily="34" charset="0"/>
              </a:rPr>
              <a:t>Christina Kurtz-Clark, CCIM | </a:t>
            </a:r>
            <a:r>
              <a:rPr lang="en-US" sz="1700" dirty="0">
                <a:solidFill>
                  <a:schemeClr val="bg1"/>
                </a:solidFill>
                <a:latin typeface="Eras Demi ITC" panose="020B0805030504020804" pitchFamily="34" charset="0"/>
              </a:rPr>
              <a:t>SVN Saunders Ralston Dantzler</a:t>
            </a:r>
          </a:p>
          <a:p>
            <a:pPr>
              <a:spcBef>
                <a:spcPts val="0"/>
              </a:spcBef>
            </a:pPr>
            <a:endParaRPr lang="en-US" sz="1700" b="1" dirty="0">
              <a:solidFill>
                <a:schemeClr val="bg1"/>
              </a:solidFill>
              <a:latin typeface="Eras Demi ITC" panose="020B0805030504020804" pitchFamily="34" charset="0"/>
            </a:endParaRPr>
          </a:p>
          <a:p>
            <a:pPr>
              <a:spcBef>
                <a:spcPts val="0"/>
              </a:spcBef>
            </a:pPr>
            <a:r>
              <a:rPr lang="en-US" sz="1700" b="1" dirty="0">
                <a:solidFill>
                  <a:schemeClr val="bg1"/>
                </a:solidFill>
                <a:latin typeface="Eras Demi ITC" panose="020B0805030504020804" pitchFamily="34" charset="0"/>
              </a:rPr>
              <a:t>Marvin Puryear | </a:t>
            </a:r>
            <a:r>
              <a:rPr lang="en-US" sz="1700" dirty="0">
                <a:solidFill>
                  <a:schemeClr val="bg1"/>
                </a:solidFill>
                <a:latin typeface="Eras Demi ITC" panose="020B0805030504020804" pitchFamily="34" charset="0"/>
              </a:rPr>
              <a:t>SVN Saunders Ralston Dantzler</a:t>
            </a:r>
          </a:p>
          <a:p>
            <a:pPr>
              <a:spcBef>
                <a:spcPts val="0"/>
              </a:spcBef>
            </a:pPr>
            <a:endParaRPr lang="en-US" sz="1700" b="1" dirty="0">
              <a:solidFill>
                <a:schemeClr val="bg1"/>
              </a:solidFill>
              <a:latin typeface="Eras Demi ITC" panose="020B0805030504020804" pitchFamily="34" charset="0"/>
            </a:endParaRPr>
          </a:p>
          <a:p>
            <a:pPr>
              <a:spcBef>
                <a:spcPts val="0"/>
              </a:spcBef>
            </a:pPr>
            <a:r>
              <a:rPr lang="en-US" sz="1700" b="1" dirty="0">
                <a:solidFill>
                  <a:schemeClr val="bg1"/>
                </a:solidFill>
                <a:latin typeface="Eras Demi ITC" panose="020B0805030504020804" pitchFamily="34" charset="0"/>
              </a:rPr>
              <a:t>Mary “Trish” Leisner, CCIM | </a:t>
            </a:r>
            <a:r>
              <a:rPr lang="en-US" sz="1700" dirty="0">
                <a:solidFill>
                  <a:schemeClr val="bg1"/>
                </a:solidFill>
                <a:latin typeface="Eras Demi ITC" panose="020B0805030504020804" pitchFamily="34" charset="0"/>
              </a:rPr>
              <a:t>SVN Saunders Ralston Dantzler</a:t>
            </a:r>
          </a:p>
          <a:p>
            <a:pPr>
              <a:spcBef>
                <a:spcPts val="0"/>
              </a:spcBef>
            </a:pPr>
            <a:endParaRPr lang="en-US" sz="1700" b="1" dirty="0">
              <a:solidFill>
                <a:schemeClr val="bg1"/>
              </a:solidFill>
              <a:latin typeface="Eras Demi ITC" panose="020B0805030504020804" pitchFamily="34" charset="0"/>
            </a:endParaRPr>
          </a:p>
          <a:p>
            <a:pPr>
              <a:spcBef>
                <a:spcPts val="0"/>
              </a:spcBef>
            </a:pPr>
            <a:r>
              <a:rPr lang="en-US" sz="1700" b="1" dirty="0">
                <a:solidFill>
                  <a:schemeClr val="bg1"/>
                </a:solidFill>
                <a:latin typeface="Eras Demi ITC" panose="020B0805030504020804" pitchFamily="34" charset="0"/>
              </a:rPr>
              <a:t>Francisco Jaramillo, MBA, CCIM | </a:t>
            </a:r>
            <a:r>
              <a:rPr lang="en-US" sz="1700" dirty="0">
                <a:solidFill>
                  <a:schemeClr val="bg1"/>
                </a:solidFill>
                <a:latin typeface="Eras Demi ITC" panose="020B0805030504020804" pitchFamily="34" charset="0"/>
              </a:rPr>
              <a:t>407 Commercial Real Estate</a:t>
            </a:r>
          </a:p>
          <a:p>
            <a:pPr>
              <a:spcBef>
                <a:spcPts val="0"/>
              </a:spcBef>
            </a:pPr>
            <a:endParaRPr lang="en-US" sz="1700" b="1" dirty="0">
              <a:solidFill>
                <a:schemeClr val="bg1"/>
              </a:solidFill>
              <a:latin typeface="Eras Demi ITC" panose="020B0805030504020804" pitchFamily="34" charset="0"/>
            </a:endParaRPr>
          </a:p>
          <a:p>
            <a:pPr>
              <a:spcBef>
                <a:spcPts val="0"/>
              </a:spcBef>
            </a:pPr>
            <a:r>
              <a:rPr lang="en-US" sz="1700" b="1" dirty="0">
                <a:solidFill>
                  <a:schemeClr val="bg1"/>
                </a:solidFill>
                <a:latin typeface="Eras Demi ITC" panose="020B0805030504020804" pitchFamily="34" charset="0"/>
              </a:rPr>
              <a:t>Teresa </a:t>
            </a:r>
            <a:r>
              <a:rPr lang="en-US" sz="1700" b="1" dirty="0" err="1">
                <a:solidFill>
                  <a:schemeClr val="bg1"/>
                </a:solidFill>
                <a:latin typeface="Eras Demi ITC" panose="020B0805030504020804" pitchFamily="34" charset="0"/>
              </a:rPr>
              <a:t>O’Doherty</a:t>
            </a:r>
            <a:r>
              <a:rPr lang="en-US" sz="1700" b="1" dirty="0">
                <a:solidFill>
                  <a:schemeClr val="bg1"/>
                </a:solidFill>
                <a:latin typeface="Eras Demi ITC" panose="020B0805030504020804" pitchFamily="34" charset="0"/>
              </a:rPr>
              <a:t> | </a:t>
            </a:r>
            <a:r>
              <a:rPr lang="en-US" sz="1700" dirty="0">
                <a:solidFill>
                  <a:schemeClr val="bg1"/>
                </a:solidFill>
                <a:latin typeface="Eras Demi ITC" panose="020B0805030504020804" pitchFamily="34" charset="0"/>
              </a:rPr>
              <a:t>Berkshire Hathaway HomeServices</a:t>
            </a:r>
          </a:p>
          <a:p>
            <a:pPr>
              <a:spcBef>
                <a:spcPts val="0"/>
              </a:spcBef>
            </a:pPr>
            <a:r>
              <a:rPr lang="en-US" sz="1700" dirty="0">
                <a:solidFill>
                  <a:schemeClr val="bg1"/>
                </a:solidFill>
                <a:latin typeface="Eras Demi ITC" panose="020B0805030504020804" pitchFamily="34" charset="0"/>
              </a:rPr>
              <a:t>		   Results Realty</a:t>
            </a:r>
          </a:p>
          <a:p>
            <a:pPr>
              <a:spcBef>
                <a:spcPts val="0"/>
              </a:spcBef>
            </a:pPr>
            <a:endParaRPr lang="en-US" sz="1700" dirty="0">
              <a:solidFill>
                <a:schemeClr val="bg1"/>
              </a:solidFill>
              <a:latin typeface="Eras Demi ITC" panose="020B0805030504020804" pitchFamily="34" charset="0"/>
            </a:endParaRPr>
          </a:p>
          <a:p>
            <a:pPr>
              <a:spcBef>
                <a:spcPts val="0"/>
              </a:spcBef>
            </a:pPr>
            <a:r>
              <a:rPr lang="en-US" sz="1700" b="1" dirty="0">
                <a:solidFill>
                  <a:schemeClr val="bg1"/>
                </a:solidFill>
                <a:latin typeface="Eras Demi ITC" panose="020B0805030504020804" pitchFamily="34" charset="0"/>
              </a:rPr>
              <a:t>Amy Calandrino, CCIM, SIOR | </a:t>
            </a:r>
            <a:r>
              <a:rPr lang="en-US" sz="1700" dirty="0">
                <a:solidFill>
                  <a:schemeClr val="bg1"/>
                </a:solidFill>
                <a:latin typeface="Eras Demi ITC" panose="020B0805030504020804" pitchFamily="34" charset="0"/>
              </a:rPr>
              <a:t>Beyond Commercial</a:t>
            </a:r>
          </a:p>
          <a:p>
            <a:pPr>
              <a:spcBef>
                <a:spcPts val="0"/>
              </a:spcBef>
            </a:pPr>
            <a:endParaRPr lang="en-US" sz="1700"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37845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E4170E-D425-6A55-FB71-FDA21EE3F303}"/>
              </a:ext>
            </a:extLst>
          </p:cNvPr>
          <p:cNvPicPr>
            <a:picLocks noChangeAspect="1"/>
          </p:cNvPicPr>
          <p:nvPr/>
        </p:nvPicPr>
        <p:blipFill rotWithShape="1">
          <a:blip r:embed="rId5">
            <a:duotone>
              <a:schemeClr val="bg2">
                <a:shade val="45000"/>
                <a:satMod val="135000"/>
              </a:schemeClr>
              <a:prstClr val="white"/>
            </a:duotone>
            <a:alphaModFix amt="41000"/>
          </a:blip>
          <a:srcRect t="9639"/>
          <a:stretch/>
        </p:blipFill>
        <p:spPr>
          <a:xfrm>
            <a:off x="-3176" y="10"/>
            <a:ext cx="12192000" cy="6857991"/>
          </a:xfrm>
          <a:prstGeom prst="rect">
            <a:avLst/>
          </a:prstGeom>
        </p:spPr>
      </p:pic>
      <p:sp>
        <p:nvSpPr>
          <p:cNvPr id="21" name="Rectangle 20">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680322" y="4402667"/>
            <a:ext cx="8133478" cy="1158378"/>
          </a:xfrm>
        </p:spPr>
        <p:txBody>
          <a:bodyPr vert="horz" lIns="91440" tIns="45720" rIns="91440" bIns="45720" rtlCol="0" anchor="b">
            <a:normAutofit/>
          </a:bodyPr>
          <a:lstStyle/>
          <a:p>
            <a:r>
              <a:rPr lang="en-US" sz="4800" dirty="0">
                <a:solidFill>
                  <a:schemeClr val="tx1"/>
                </a:solidFill>
                <a:latin typeface="Eras Demi ITC" panose="020B0805030504020804" pitchFamily="34" charset="0"/>
              </a:rPr>
              <a:t>TOP COUNTY PRODUCERS</a:t>
            </a:r>
          </a:p>
        </p:txBody>
      </p:sp>
      <p:sp>
        <p:nvSpPr>
          <p:cNvPr id="23" name="Rectangle 22">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674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763486"/>
            <a:ext cx="7097549" cy="3242559"/>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BREVARD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sz="3600" b="1" dirty="0">
                <a:solidFill>
                  <a:schemeClr val="bg1"/>
                </a:solidFill>
                <a:latin typeface="Eras Demi ITC" panose="020B0805030504020804" pitchFamily="34" charset="0"/>
              </a:rPr>
              <a:t>Trevor Hall</a:t>
            </a:r>
          </a:p>
          <a:p>
            <a:pPr algn="ctr">
              <a:spcBef>
                <a:spcPts val="0"/>
              </a:spcBef>
            </a:pPr>
            <a:r>
              <a:rPr lang="en-US" sz="2800" dirty="0">
                <a:solidFill>
                  <a:schemeClr val="bg1"/>
                </a:solidFill>
                <a:latin typeface="Eras Demi ITC" panose="020B0805030504020804" pitchFamily="34" charset="0"/>
              </a:rPr>
              <a:t>Colliers</a:t>
            </a: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29633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LAKE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sz="3600" b="1" dirty="0">
                <a:solidFill>
                  <a:schemeClr val="bg1"/>
                </a:solidFill>
                <a:latin typeface="Eras Demi ITC" panose="020B0805030504020804" pitchFamily="34" charset="0"/>
              </a:rPr>
              <a:t>Richard X. Gonzalez, ALC, CCIM</a:t>
            </a:r>
          </a:p>
          <a:p>
            <a:pPr algn="ctr">
              <a:spcBef>
                <a:spcPts val="0"/>
              </a:spcBef>
            </a:pPr>
            <a:r>
              <a:rPr lang="en-US" sz="2800" dirty="0">
                <a:solidFill>
                  <a:schemeClr val="bg1"/>
                </a:solidFill>
                <a:latin typeface="Eras Demi ITC" panose="020B0805030504020804" pitchFamily="34" charset="0"/>
              </a:rPr>
              <a:t>SVN Saunders Ralston Dantzler</a:t>
            </a: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44480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67281"/>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MARION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sz="3600" b="1" dirty="0">
                <a:solidFill>
                  <a:schemeClr val="bg1"/>
                </a:solidFill>
                <a:latin typeface="Eras Demi ITC" panose="020B0805030504020804" pitchFamily="34" charset="0"/>
              </a:rPr>
              <a:t>Dean Saunders, ALC, CCIM</a:t>
            </a:r>
          </a:p>
          <a:p>
            <a:pPr algn="ctr">
              <a:spcBef>
                <a:spcPts val="0"/>
              </a:spcBef>
            </a:pPr>
            <a:r>
              <a:rPr lang="en-US" sz="2800" dirty="0">
                <a:solidFill>
                  <a:schemeClr val="bg1"/>
                </a:solidFill>
                <a:latin typeface="Eras Demi ITC" panose="020B0805030504020804" pitchFamily="34" charset="0"/>
              </a:rPr>
              <a:t>SVN Saunders Ralston Dantzler</a:t>
            </a: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42956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ORANGE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sz="3600" b="1" dirty="0">
                <a:solidFill>
                  <a:schemeClr val="bg1"/>
                </a:solidFill>
                <a:latin typeface="Eras Demi ITC" panose="020B0805030504020804" pitchFamily="34" charset="0"/>
              </a:rPr>
              <a:t>Robbie McEwan, CCIM, SIOR</a:t>
            </a:r>
          </a:p>
          <a:p>
            <a:pPr algn="ctr">
              <a:spcBef>
                <a:spcPts val="0"/>
              </a:spcBef>
            </a:pPr>
            <a:r>
              <a:rPr lang="en-US" sz="2800" dirty="0">
                <a:solidFill>
                  <a:schemeClr val="bg1"/>
                </a:solidFill>
                <a:latin typeface="Eras Demi ITC" panose="020B0805030504020804" pitchFamily="34" charset="0"/>
              </a:rPr>
              <a:t>JLL Capital Markets</a:t>
            </a: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111574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023232"/>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OSCEOLA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sz="3600" b="1" dirty="0">
                <a:solidFill>
                  <a:schemeClr val="bg1"/>
                </a:solidFill>
                <a:latin typeface="Eras Demi ITC" panose="020B0805030504020804" pitchFamily="34" charset="0"/>
              </a:rPr>
              <a:t>Robbie McEwan, CCIM, SIOR</a:t>
            </a:r>
          </a:p>
          <a:p>
            <a:pPr algn="ctr">
              <a:spcBef>
                <a:spcPts val="0"/>
              </a:spcBef>
            </a:pPr>
            <a:r>
              <a:rPr lang="en-US" sz="2800" dirty="0">
                <a:solidFill>
                  <a:schemeClr val="bg1"/>
                </a:solidFill>
                <a:latin typeface="Eras Demi ITC" panose="020B0805030504020804" pitchFamily="34" charset="0"/>
              </a:rPr>
              <a:t>JLL Capital Markets</a:t>
            </a: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204563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SEMINOLE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b="1" dirty="0">
                <a:solidFill>
                  <a:schemeClr val="bg1"/>
                </a:solidFill>
                <a:latin typeface="Eras Demi ITC" panose="020B0805030504020804" pitchFamily="34" charset="0"/>
              </a:rPr>
              <a:t>Paul P. </a:t>
            </a:r>
            <a:r>
              <a:rPr lang="en-US" b="1" dirty="0" err="1">
                <a:solidFill>
                  <a:schemeClr val="bg1"/>
                </a:solidFill>
                <a:latin typeface="Eras Demi ITC" panose="020B0805030504020804" pitchFamily="34" charset="0"/>
              </a:rPr>
              <a:t>Partyka</a:t>
            </a:r>
            <a:r>
              <a:rPr lang="en-US" b="1" dirty="0">
                <a:solidFill>
                  <a:schemeClr val="bg1"/>
                </a:solidFill>
                <a:latin typeface="Eras Demi ITC" panose="020B0805030504020804" pitchFamily="34" charset="0"/>
              </a:rPr>
              <a:t>, CCIM, </a:t>
            </a:r>
            <a:r>
              <a:rPr lang="en-US" b="1" dirty="0" err="1">
                <a:solidFill>
                  <a:schemeClr val="bg1"/>
                </a:solidFill>
                <a:latin typeface="Eras Demi ITC" panose="020B0805030504020804" pitchFamily="34" charset="0"/>
              </a:rPr>
              <a:t>MiCP</a:t>
            </a:r>
            <a:r>
              <a:rPr lang="en-US" b="1" dirty="0">
                <a:solidFill>
                  <a:schemeClr val="bg1"/>
                </a:solidFill>
                <a:latin typeface="Eras Demi ITC" panose="020B0805030504020804" pitchFamily="34" charset="0"/>
              </a:rPr>
              <a:t>, CIPS</a:t>
            </a:r>
          </a:p>
          <a:p>
            <a:pPr algn="ctr">
              <a:spcBef>
                <a:spcPts val="0"/>
              </a:spcBef>
            </a:pPr>
            <a:r>
              <a:rPr lang="en-US" sz="2800" dirty="0">
                <a:solidFill>
                  <a:schemeClr val="bg1"/>
                </a:solidFill>
                <a:latin typeface="Eras Demi ITC" panose="020B0805030504020804" pitchFamily="34" charset="0"/>
              </a:rPr>
              <a:t>NAI </a:t>
            </a:r>
            <a:r>
              <a:rPr lang="en-US" sz="2800" dirty="0" err="1">
                <a:solidFill>
                  <a:schemeClr val="bg1"/>
                </a:solidFill>
                <a:latin typeface="Eras Demi ITC" panose="020B0805030504020804" pitchFamily="34" charset="0"/>
              </a:rPr>
              <a:t>Realvest</a:t>
            </a:r>
            <a:endParaRPr lang="en-US" sz="2800" dirty="0">
              <a:solidFill>
                <a:schemeClr val="bg1"/>
              </a:solidFill>
              <a:latin typeface="Eras Demi ITC" panose="020B0805030504020804" pitchFamily="34" charset="0"/>
            </a:endParaRPr>
          </a:p>
          <a:p>
            <a:pPr algn="ctr">
              <a:spcBef>
                <a:spcPts val="0"/>
              </a:spcBef>
            </a:pPr>
            <a:endParaRPr lang="en-US" sz="2800" dirty="0">
              <a:solidFill>
                <a:schemeClr val="bg1"/>
              </a:solidFill>
              <a:latin typeface="Eras Demi ITC" panose="020B0805030504020804" pitchFamily="34" charset="0"/>
            </a:endParaRP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14558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42622"/>
            <a:ext cx="4953114" cy="1547685"/>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COUNTY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PRODUCERS</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67281"/>
          </a:xfrm>
        </p:spPr>
        <p:txBody>
          <a:bodyPr vert="horz" lIns="91440" tIns="45720" rIns="91440" bIns="45720" rtlCol="0" anchor="ctr">
            <a:normAutofit/>
          </a:bodyPr>
          <a:lstStyle/>
          <a:p>
            <a:pPr algn="ctr">
              <a:spcBef>
                <a:spcPts val="0"/>
              </a:spcBef>
            </a:pPr>
            <a:endParaRPr lang="en-US" sz="2800" b="1" dirty="0">
              <a:solidFill>
                <a:srgbClr val="9D360E"/>
              </a:solidFill>
              <a:latin typeface="Eras Demi ITC" panose="020B0805030504020804" pitchFamily="34" charset="0"/>
            </a:endParaRPr>
          </a:p>
          <a:p>
            <a:pPr algn="ctr">
              <a:spcBef>
                <a:spcPts val="0"/>
              </a:spcBef>
            </a:pPr>
            <a:endParaRPr lang="en-US" sz="2800" b="1" dirty="0">
              <a:solidFill>
                <a:srgbClr val="9D360E"/>
              </a:solidFill>
              <a:latin typeface="Eras Demi ITC" panose="020B0805030504020804" pitchFamily="34" charset="0"/>
            </a:endParaRPr>
          </a:p>
          <a:p>
            <a:pPr algn="ctr">
              <a:spcBef>
                <a:spcPts val="0"/>
              </a:spcBef>
            </a:pPr>
            <a:r>
              <a:rPr lang="en-US" sz="2800" b="1" dirty="0">
                <a:solidFill>
                  <a:srgbClr val="9D360E"/>
                </a:solidFill>
                <a:latin typeface="Eras Demi ITC" panose="020B0805030504020804" pitchFamily="34" charset="0"/>
              </a:rPr>
              <a:t>TOP PRODUCER:  VOLUSIA COUNTY</a:t>
            </a:r>
            <a:endParaRPr lang="en-US" sz="2800" dirty="0">
              <a:solidFill>
                <a:srgbClr val="9D360E"/>
              </a:solidFill>
              <a:latin typeface="Eras Demi ITC" panose="020B0805030504020804" pitchFamily="34" charset="0"/>
            </a:endParaRPr>
          </a:p>
          <a:p>
            <a:pPr algn="ctr">
              <a:spcBef>
                <a:spcPts val="0"/>
              </a:spcBef>
            </a:pPr>
            <a:endParaRPr lang="en-US" sz="2800" b="1" dirty="0">
              <a:solidFill>
                <a:schemeClr val="bg1"/>
              </a:solidFill>
              <a:latin typeface="Eras Demi ITC" panose="020B0805030504020804" pitchFamily="34" charset="0"/>
            </a:endParaRPr>
          </a:p>
          <a:p>
            <a:pPr algn="ctr">
              <a:spcBef>
                <a:spcPts val="0"/>
              </a:spcBef>
            </a:pPr>
            <a:r>
              <a:rPr lang="en-US" b="1" dirty="0">
                <a:solidFill>
                  <a:schemeClr val="bg1"/>
                </a:solidFill>
                <a:latin typeface="Eras Demi ITC" panose="020B0805030504020804" pitchFamily="34" charset="0"/>
              </a:rPr>
              <a:t>Bob Rand, CCIM</a:t>
            </a:r>
          </a:p>
          <a:p>
            <a:pPr>
              <a:spcBef>
                <a:spcPts val="0"/>
              </a:spcBef>
            </a:pPr>
            <a:r>
              <a:rPr lang="en-US" sz="2800" dirty="0">
                <a:solidFill>
                  <a:schemeClr val="bg1"/>
                </a:solidFill>
                <a:latin typeface="Eras Demi ITC" panose="020B0805030504020804" pitchFamily="34" charset="0"/>
              </a:rPr>
              <a:t>Coldwell Banker Commercial Benchmark</a:t>
            </a:r>
          </a:p>
          <a:p>
            <a:pPr algn="ctr">
              <a:spcBef>
                <a:spcPts val="0"/>
              </a:spcBef>
            </a:pPr>
            <a:endParaRPr lang="en-US" sz="2800" dirty="0">
              <a:solidFill>
                <a:schemeClr val="bg1"/>
              </a:solidFill>
              <a:latin typeface="Eras Demi ITC" panose="020B0805030504020804" pitchFamily="34" charset="0"/>
            </a:endParaRPr>
          </a:p>
          <a:p>
            <a:pPr>
              <a:spcBef>
                <a:spcPts val="0"/>
              </a:spcBef>
            </a:pPr>
            <a:endParaRPr lang="en-US" sz="1700" b="1"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343609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0" name="Picture 39">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2" name="Rectangle 41">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up of a flag&#10;&#10;Description automatically generated with medium confidence">
            <a:extLst>
              <a:ext uri="{FF2B5EF4-FFF2-40B4-BE49-F238E27FC236}">
                <a16:creationId xmlns:a16="http://schemas.microsoft.com/office/drawing/2014/main" id="{A360BF68-DDA7-A875-105C-65D2480DF7CD}"/>
              </a:ext>
            </a:extLst>
          </p:cNvPr>
          <p:cNvPicPr>
            <a:picLocks noChangeAspect="1"/>
          </p:cNvPicPr>
          <p:nvPr/>
        </p:nvPicPr>
        <p:blipFill>
          <a:blip r:embed="rId5"/>
          <a:stretch>
            <a:fillRect/>
          </a:stretch>
        </p:blipFill>
        <p:spPr>
          <a:xfrm>
            <a:off x="0" y="0"/>
            <a:ext cx="12559920" cy="8375897"/>
          </a:xfrm>
          <a:prstGeom prst="rect">
            <a:avLst/>
          </a:prstGeom>
        </p:spPr>
      </p:pic>
      <p:sp>
        <p:nvSpPr>
          <p:cNvPr id="7" name="Rectangle 6">
            <a:extLst>
              <a:ext uri="{FF2B5EF4-FFF2-40B4-BE49-F238E27FC236}">
                <a16:creationId xmlns:a16="http://schemas.microsoft.com/office/drawing/2014/main" id="{75C95CAF-56BE-B906-1FBB-04FD86D61005}"/>
              </a:ext>
            </a:extLst>
          </p:cNvPr>
          <p:cNvSpPr/>
          <p:nvPr/>
        </p:nvSpPr>
        <p:spPr>
          <a:xfrm>
            <a:off x="0" y="0"/>
            <a:ext cx="12559919" cy="7800392"/>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6E3E42-BD20-4379-871F-3E4B83D6838A}"/>
              </a:ext>
            </a:extLst>
          </p:cNvPr>
          <p:cNvSpPr>
            <a:spLocks noGrp="1"/>
          </p:cNvSpPr>
          <p:nvPr>
            <p:ph type="title"/>
          </p:nvPr>
        </p:nvSpPr>
        <p:spPr bwMode="grayWhite">
          <a:xfrm>
            <a:off x="98712" y="84354"/>
            <a:ext cx="9613861" cy="920160"/>
          </a:xfrm>
        </p:spPr>
        <p:txBody>
          <a:bodyPr vert="horz" lIns="91440" tIns="45720" rIns="91440" bIns="45720" rtlCol="0" anchor="ctr">
            <a:normAutofit/>
          </a:bodyPr>
          <a:lstStyle/>
          <a:p>
            <a:r>
              <a:rPr lang="en-US" sz="2300" dirty="0">
                <a:solidFill>
                  <a:schemeClr val="tx1"/>
                </a:solidFill>
                <a:effectLst/>
                <a:latin typeface="Eras Demi ITC" panose="020B0805030504020804" pitchFamily="34" charset="0"/>
              </a:rPr>
              <a:t>A SPECIAL SALUTE TO AMERICA</a:t>
            </a:r>
            <a:br>
              <a:rPr lang="en-US" sz="2300" dirty="0">
                <a:solidFill>
                  <a:schemeClr val="tx1"/>
                </a:solidFill>
                <a:effectLst/>
                <a:latin typeface="Eras Demi ITC" panose="020B0805030504020804" pitchFamily="34" charset="0"/>
              </a:rPr>
            </a:br>
            <a:r>
              <a:rPr lang="en-US" sz="2300" dirty="0">
                <a:solidFill>
                  <a:schemeClr val="tx1"/>
                </a:solidFill>
                <a:effectLst/>
                <a:latin typeface="Eras Demi ITC" panose="020B0805030504020804" pitchFamily="34" charset="0"/>
              </a:rPr>
              <a:t>With Trevor Hall and Jeff Bloom</a:t>
            </a:r>
            <a:endParaRPr lang="en-US" sz="2300" dirty="0">
              <a:solidFill>
                <a:schemeClr val="tx1"/>
              </a:solidFill>
              <a:latin typeface="Eras Demi ITC" panose="020B0805030504020804" pitchFamily="34" charset="0"/>
            </a:endParaRPr>
          </a:p>
        </p:txBody>
      </p:sp>
      <p:sp>
        <p:nvSpPr>
          <p:cNvPr id="6" name="TextBox 5">
            <a:extLst>
              <a:ext uri="{FF2B5EF4-FFF2-40B4-BE49-F238E27FC236}">
                <a16:creationId xmlns:a16="http://schemas.microsoft.com/office/drawing/2014/main" id="{888DC11F-8F42-FBBA-3030-06B58F3F70E2}"/>
              </a:ext>
            </a:extLst>
          </p:cNvPr>
          <p:cNvSpPr txBox="1"/>
          <p:nvPr/>
        </p:nvSpPr>
        <p:spPr>
          <a:xfrm>
            <a:off x="-1" y="1293699"/>
            <a:ext cx="12559920" cy="5570756"/>
          </a:xfrm>
          <a:prstGeom prst="rect">
            <a:avLst/>
          </a:prstGeom>
          <a:noFill/>
        </p:spPr>
        <p:txBody>
          <a:bodyPr wrap="square" rtlCol="0">
            <a:spAutoFit/>
          </a:bodyPr>
          <a:lstStyle/>
          <a:p>
            <a:pPr algn="ctr"/>
            <a:r>
              <a:rPr lang="en-US" dirty="0">
                <a:latin typeface="Eras Demi ITC" panose="020B0805030504020804" pitchFamily="34" charset="0"/>
              </a:rPr>
              <a:t>"</a:t>
            </a:r>
            <a:r>
              <a:rPr lang="en-US" sz="2800" dirty="0">
                <a:latin typeface="Eras Demi ITC" panose="020B0805030504020804" pitchFamily="34" charset="0"/>
              </a:rPr>
              <a:t>The Star-Spangled Banner“</a:t>
            </a:r>
          </a:p>
          <a:p>
            <a:pPr algn="ctr"/>
            <a:r>
              <a:rPr lang="en-US" dirty="0">
                <a:latin typeface="Eras Demi ITC" panose="020B0805030504020804" pitchFamily="34" charset="0"/>
              </a:rPr>
              <a:t>By Francis Scott Key</a:t>
            </a:r>
          </a:p>
          <a:p>
            <a:pPr algn="ctr"/>
            <a:endParaRPr lang="en-US" sz="1400" dirty="0">
              <a:latin typeface="Eras Demi ITC" panose="020B0805030504020804" pitchFamily="34" charset="0"/>
            </a:endParaRPr>
          </a:p>
          <a:p>
            <a:pPr algn="ctr"/>
            <a:r>
              <a:rPr lang="en-US" dirty="0">
                <a:latin typeface="Eras Demi ITC" panose="020B0805030504020804" pitchFamily="34" charset="0"/>
              </a:rPr>
              <a:t>Verse 4</a:t>
            </a:r>
          </a:p>
          <a:p>
            <a:pPr algn="ctr"/>
            <a:endParaRPr lang="en-US" dirty="0">
              <a:latin typeface="Eras Demi ITC" panose="020B0805030504020804" pitchFamily="34" charset="0"/>
            </a:endParaRPr>
          </a:p>
          <a:p>
            <a:pPr algn="ctr"/>
            <a:r>
              <a:rPr lang="en-US" sz="3200" dirty="0">
                <a:latin typeface="Eras Demi ITC" panose="020B0805030504020804" pitchFamily="34" charset="0"/>
              </a:rPr>
              <a:t>O thus be it ever when freemen shall stand</a:t>
            </a:r>
          </a:p>
          <a:p>
            <a:pPr algn="ctr"/>
            <a:r>
              <a:rPr lang="en-US" sz="3200" dirty="0">
                <a:latin typeface="Eras Demi ITC" panose="020B0805030504020804" pitchFamily="34" charset="0"/>
              </a:rPr>
              <a:t>Between their </a:t>
            </a:r>
            <a:r>
              <a:rPr lang="en-US" sz="3200" dirty="0" err="1">
                <a:latin typeface="Eras Demi ITC" panose="020B0805030504020804" pitchFamily="34" charset="0"/>
              </a:rPr>
              <a:t>lov'd</a:t>
            </a:r>
            <a:r>
              <a:rPr lang="en-US" sz="3200" dirty="0">
                <a:latin typeface="Eras Demi ITC" panose="020B0805030504020804" pitchFamily="34" charset="0"/>
              </a:rPr>
              <a:t> home and the war's desolation!</a:t>
            </a:r>
          </a:p>
          <a:p>
            <a:pPr algn="ctr"/>
            <a:r>
              <a:rPr lang="en-US" sz="3200" dirty="0">
                <a:latin typeface="Eras Demi ITC" panose="020B0805030504020804" pitchFamily="34" charset="0"/>
              </a:rPr>
              <a:t>Blest with </a:t>
            </a:r>
            <a:r>
              <a:rPr lang="en-US" sz="3200" dirty="0" err="1">
                <a:latin typeface="Eras Demi ITC" panose="020B0805030504020804" pitchFamily="34" charset="0"/>
              </a:rPr>
              <a:t>vict'ry</a:t>
            </a:r>
            <a:r>
              <a:rPr lang="en-US" sz="3200" dirty="0">
                <a:latin typeface="Eras Demi ITC" panose="020B0805030504020804" pitchFamily="34" charset="0"/>
              </a:rPr>
              <a:t> and peace may the </a:t>
            </a:r>
            <a:r>
              <a:rPr lang="en-US" sz="3200" dirty="0" err="1">
                <a:latin typeface="Eras Demi ITC" panose="020B0805030504020804" pitchFamily="34" charset="0"/>
              </a:rPr>
              <a:t>heav'n</a:t>
            </a:r>
            <a:r>
              <a:rPr lang="en-US" sz="3200" dirty="0">
                <a:latin typeface="Eras Demi ITC" panose="020B0805030504020804" pitchFamily="34" charset="0"/>
              </a:rPr>
              <a:t> rescued land</a:t>
            </a:r>
          </a:p>
          <a:p>
            <a:pPr algn="ctr"/>
            <a:r>
              <a:rPr lang="en-US" sz="3200" dirty="0">
                <a:latin typeface="Eras Demi ITC" panose="020B0805030504020804" pitchFamily="34" charset="0"/>
              </a:rPr>
              <a:t>Praise the power that hath made and </a:t>
            </a:r>
            <a:r>
              <a:rPr lang="en-US" sz="3200" dirty="0" err="1">
                <a:latin typeface="Eras Demi ITC" panose="020B0805030504020804" pitchFamily="34" charset="0"/>
              </a:rPr>
              <a:t>preserv'd</a:t>
            </a:r>
            <a:r>
              <a:rPr lang="en-US" sz="3200" dirty="0">
                <a:latin typeface="Eras Demi ITC" panose="020B0805030504020804" pitchFamily="34" charset="0"/>
              </a:rPr>
              <a:t> us a nation!</a:t>
            </a:r>
          </a:p>
          <a:p>
            <a:pPr algn="ctr"/>
            <a:r>
              <a:rPr lang="en-US" sz="3200" dirty="0">
                <a:latin typeface="Eras Demi ITC" panose="020B0805030504020804" pitchFamily="34" charset="0"/>
              </a:rPr>
              <a:t>Then conquer we must, when our cause it is just,</a:t>
            </a:r>
          </a:p>
          <a:p>
            <a:pPr algn="ctr"/>
            <a:r>
              <a:rPr lang="en-US" sz="3200" dirty="0">
                <a:latin typeface="Eras Demi ITC" panose="020B0805030504020804" pitchFamily="34" charset="0"/>
              </a:rPr>
              <a:t>And this be our motto - "In God is our trust,"</a:t>
            </a:r>
          </a:p>
          <a:p>
            <a:pPr algn="ctr"/>
            <a:r>
              <a:rPr lang="en-US" sz="3200" dirty="0">
                <a:latin typeface="Eras Demi ITC" panose="020B0805030504020804" pitchFamily="34" charset="0"/>
              </a:rPr>
              <a:t>And the star-spangled banner in triumph shall wave</a:t>
            </a:r>
          </a:p>
          <a:p>
            <a:pPr algn="ctr"/>
            <a:r>
              <a:rPr lang="en-US" sz="3200" dirty="0">
                <a:latin typeface="Eras Demi ITC" panose="020B0805030504020804" pitchFamily="34" charset="0"/>
              </a:rPr>
              <a:t>O'er the land of the free and the home of the brave. </a:t>
            </a:r>
          </a:p>
        </p:txBody>
      </p:sp>
    </p:spTree>
    <p:extLst>
      <p:ext uri="{BB962C8B-B14F-4D97-AF65-F5344CB8AC3E}">
        <p14:creationId xmlns:p14="http://schemas.microsoft.com/office/powerpoint/2010/main" val="3929948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E4170E-D425-6A55-FB71-FDA21EE3F303}"/>
              </a:ext>
            </a:extLst>
          </p:cNvPr>
          <p:cNvPicPr>
            <a:picLocks noChangeAspect="1"/>
          </p:cNvPicPr>
          <p:nvPr/>
        </p:nvPicPr>
        <p:blipFill rotWithShape="1">
          <a:blip r:embed="rId5">
            <a:duotone>
              <a:schemeClr val="bg2">
                <a:shade val="45000"/>
                <a:satMod val="135000"/>
              </a:schemeClr>
              <a:prstClr val="white"/>
            </a:duotone>
            <a:alphaModFix amt="41000"/>
          </a:blip>
          <a:srcRect t="9639"/>
          <a:stretch/>
        </p:blipFill>
        <p:spPr>
          <a:xfrm>
            <a:off x="-3176" y="10"/>
            <a:ext cx="12192000" cy="6857991"/>
          </a:xfrm>
          <a:prstGeom prst="rect">
            <a:avLst/>
          </a:prstGeom>
        </p:spPr>
      </p:pic>
      <p:sp>
        <p:nvSpPr>
          <p:cNvPr id="21" name="Rectangle 20">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680322" y="4402667"/>
            <a:ext cx="8133478" cy="1158378"/>
          </a:xfrm>
        </p:spPr>
        <p:txBody>
          <a:bodyPr vert="horz" lIns="91440" tIns="45720" rIns="91440" bIns="45720" rtlCol="0" anchor="b">
            <a:normAutofit/>
          </a:bodyPr>
          <a:lstStyle/>
          <a:p>
            <a:r>
              <a:rPr lang="en-US" sz="4800" dirty="0">
                <a:solidFill>
                  <a:schemeClr val="tx1"/>
                </a:solidFill>
                <a:latin typeface="Eras Demi ITC" panose="020B0805030504020804" pitchFamily="34" charset="0"/>
              </a:rPr>
              <a:t>CATEGORY WINNERS</a:t>
            </a:r>
          </a:p>
        </p:txBody>
      </p:sp>
      <p:sp>
        <p:nvSpPr>
          <p:cNvPr id="23" name="Rectangle 22">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086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5472" y="2916546"/>
            <a:ext cx="4953115" cy="999838"/>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PRODUCER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Office</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Benjamin Brenner</a:t>
            </a:r>
          </a:p>
          <a:p>
            <a:pPr algn="ctr">
              <a:spcBef>
                <a:spcPts val="0"/>
              </a:spcBef>
            </a:pPr>
            <a:r>
              <a:rPr lang="en-US" sz="3600" dirty="0">
                <a:solidFill>
                  <a:schemeClr val="bg1"/>
                </a:solidFill>
                <a:latin typeface="Eras Demi ITC" panose="020B0805030504020804" pitchFamily="34" charset="0"/>
              </a:rPr>
              <a:t>C. Brenner, Inc.</a:t>
            </a:r>
          </a:p>
        </p:txBody>
      </p:sp>
    </p:spTree>
    <p:extLst>
      <p:ext uri="{BB962C8B-B14F-4D97-AF65-F5344CB8AC3E}">
        <p14:creationId xmlns:p14="http://schemas.microsoft.com/office/powerpoint/2010/main" val="87837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938601"/>
            <a:ext cx="4953115" cy="980788"/>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PRODUCER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Industrial</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4964567" y="1838764"/>
            <a:ext cx="7232904" cy="3167281"/>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Vincent </a:t>
            </a:r>
            <a:r>
              <a:rPr lang="en-US" sz="3600" b="1" dirty="0" err="1">
                <a:solidFill>
                  <a:srgbClr val="9D360E"/>
                </a:solidFill>
                <a:latin typeface="Eras Demi ITC" panose="020B0805030504020804" pitchFamily="34" charset="0"/>
              </a:rPr>
              <a:t>Wolle</a:t>
            </a:r>
            <a:r>
              <a:rPr lang="en-US" sz="3600" b="1" dirty="0">
                <a:solidFill>
                  <a:srgbClr val="9D360E"/>
                </a:solidFill>
                <a:latin typeface="Eras Demi ITC" panose="020B0805030504020804" pitchFamily="34" charset="0"/>
              </a:rPr>
              <a:t>, CCIM</a:t>
            </a:r>
          </a:p>
          <a:p>
            <a:pPr algn="ctr">
              <a:spcBef>
                <a:spcPts val="0"/>
              </a:spcBef>
            </a:pPr>
            <a:r>
              <a:rPr lang="en-US" sz="3600" dirty="0">
                <a:solidFill>
                  <a:schemeClr val="bg1"/>
                </a:solidFill>
                <a:latin typeface="Eras Demi ITC" panose="020B0805030504020804" pitchFamily="34" charset="0"/>
              </a:rPr>
              <a:t>Results Real Estate Partners, LLC</a:t>
            </a:r>
          </a:p>
        </p:txBody>
      </p:sp>
    </p:spTree>
    <p:extLst>
      <p:ext uri="{BB962C8B-B14F-4D97-AF65-F5344CB8AC3E}">
        <p14:creationId xmlns:p14="http://schemas.microsoft.com/office/powerpoint/2010/main" val="37820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74645"/>
            <a:ext cx="7552945" cy="6932645"/>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13039" y="2913254"/>
            <a:ext cx="4953115" cy="999838"/>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PRODUCER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Retail</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Spencer Phelps, CCIM</a:t>
            </a:r>
          </a:p>
          <a:p>
            <a:pPr algn="ctr">
              <a:spcBef>
                <a:spcPts val="0"/>
              </a:spcBef>
            </a:pPr>
            <a:r>
              <a:rPr lang="en-US" sz="3600" dirty="0">
                <a:solidFill>
                  <a:schemeClr val="bg1"/>
                </a:solidFill>
                <a:latin typeface="Eras Demi ITC" panose="020B0805030504020804" pitchFamily="34" charset="0"/>
              </a:rPr>
              <a:t>Kimco Realty Corporation</a:t>
            </a:r>
          </a:p>
        </p:txBody>
      </p:sp>
    </p:spTree>
    <p:extLst>
      <p:ext uri="{BB962C8B-B14F-4D97-AF65-F5344CB8AC3E}">
        <p14:creationId xmlns:p14="http://schemas.microsoft.com/office/powerpoint/2010/main" val="37658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871570"/>
            <a:ext cx="4953115" cy="1089789"/>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PRODUCER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Land</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Dean Saunders, ALC, CCIM</a:t>
            </a:r>
          </a:p>
          <a:p>
            <a:pPr algn="ctr">
              <a:spcBef>
                <a:spcPts val="0"/>
              </a:spcBef>
            </a:pPr>
            <a:r>
              <a:rPr lang="en-US" sz="3600" dirty="0">
                <a:solidFill>
                  <a:schemeClr val="bg1"/>
                </a:solidFill>
                <a:latin typeface="Eras Demi ITC" panose="020B0805030504020804" pitchFamily="34" charset="0"/>
              </a:rPr>
              <a:t>SVN Saunders Ralston Dantzler</a:t>
            </a:r>
          </a:p>
        </p:txBody>
      </p:sp>
    </p:spTree>
    <p:extLst>
      <p:ext uri="{BB962C8B-B14F-4D97-AF65-F5344CB8AC3E}">
        <p14:creationId xmlns:p14="http://schemas.microsoft.com/office/powerpoint/2010/main" val="12980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13039" y="2884100"/>
            <a:ext cx="4953115" cy="1089789"/>
          </a:xfrm>
        </p:spPr>
        <p:txBody>
          <a:bodyPr vert="horz" lIns="91440" tIns="45720" rIns="91440" bIns="45720" rtlCol="0" anchor="b">
            <a:noAutofit/>
          </a:bodyPr>
          <a:lstStyle/>
          <a:p>
            <a:pPr algn="ctr"/>
            <a:r>
              <a:rPr lang="en-US" sz="3600" dirty="0">
                <a:solidFill>
                  <a:schemeClr val="tx1"/>
                </a:solidFill>
                <a:latin typeface="Eras Demi ITC" panose="020B0805030504020804" pitchFamily="34" charset="0"/>
              </a:rPr>
              <a:t>TOP PRODUCER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Investment</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1838764"/>
            <a:ext cx="7097549" cy="3180473"/>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Robbie McEwan, CCIM, SIOR</a:t>
            </a:r>
          </a:p>
          <a:p>
            <a:pPr algn="ctr">
              <a:spcBef>
                <a:spcPts val="0"/>
              </a:spcBef>
            </a:pPr>
            <a:r>
              <a:rPr lang="en-US" sz="3600" dirty="0">
                <a:solidFill>
                  <a:schemeClr val="bg1"/>
                </a:solidFill>
                <a:latin typeface="Eras Demi ITC" panose="020B0805030504020804" pitchFamily="34" charset="0"/>
              </a:rPr>
              <a:t>JLL Capital Markets</a:t>
            </a:r>
          </a:p>
        </p:txBody>
      </p:sp>
    </p:spTree>
    <p:extLst>
      <p:ext uri="{BB962C8B-B14F-4D97-AF65-F5344CB8AC3E}">
        <p14:creationId xmlns:p14="http://schemas.microsoft.com/office/powerpoint/2010/main" val="36051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E4170E-D425-6A55-FB71-FDA21EE3F303}"/>
              </a:ext>
            </a:extLst>
          </p:cNvPr>
          <p:cNvPicPr>
            <a:picLocks noChangeAspect="1"/>
          </p:cNvPicPr>
          <p:nvPr/>
        </p:nvPicPr>
        <p:blipFill rotWithShape="1">
          <a:blip r:embed="rId5">
            <a:duotone>
              <a:schemeClr val="bg2">
                <a:shade val="45000"/>
                <a:satMod val="135000"/>
              </a:schemeClr>
              <a:prstClr val="white"/>
            </a:duotone>
            <a:alphaModFix amt="41000"/>
          </a:blip>
          <a:srcRect t="9639"/>
          <a:stretch/>
        </p:blipFill>
        <p:spPr>
          <a:xfrm>
            <a:off x="-3176" y="-27186"/>
            <a:ext cx="12192000" cy="6857991"/>
          </a:xfrm>
          <a:prstGeom prst="rect">
            <a:avLst/>
          </a:prstGeom>
        </p:spPr>
      </p:pic>
      <p:sp>
        <p:nvSpPr>
          <p:cNvPr id="21" name="Rectangle 20">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680322" y="4402667"/>
            <a:ext cx="8133478" cy="1111725"/>
          </a:xfrm>
        </p:spPr>
        <p:txBody>
          <a:bodyPr vert="horz" lIns="91440" tIns="45720" rIns="91440" bIns="45720" rtlCol="0" anchor="b">
            <a:normAutofit/>
          </a:bodyPr>
          <a:lstStyle/>
          <a:p>
            <a:r>
              <a:rPr lang="en-US" sz="4300" dirty="0">
                <a:solidFill>
                  <a:schemeClr val="tx1"/>
                </a:solidFill>
                <a:latin typeface="Eras Demi ITC" panose="020B0805030504020804" pitchFamily="34" charset="0"/>
              </a:rPr>
              <a:t>OVERALL TOP PRODUCER</a:t>
            </a:r>
          </a:p>
        </p:txBody>
      </p:sp>
      <p:sp>
        <p:nvSpPr>
          <p:cNvPr id="23" name="Rectangle 22">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03E267-5A40-718C-A965-F1D85671DA19}"/>
              </a:ext>
            </a:extLst>
          </p:cNvPr>
          <p:cNvSpPr txBox="1"/>
          <p:nvPr/>
        </p:nvSpPr>
        <p:spPr>
          <a:xfrm>
            <a:off x="-6352" y="1343608"/>
            <a:ext cx="12188823" cy="2031325"/>
          </a:xfrm>
          <a:prstGeom prst="rect">
            <a:avLst/>
          </a:prstGeom>
          <a:noFill/>
        </p:spPr>
        <p:txBody>
          <a:bodyPr wrap="square" rtlCol="0">
            <a:spAutoFit/>
          </a:bodyPr>
          <a:lstStyle/>
          <a:p>
            <a:pPr algn="ctr">
              <a:spcBef>
                <a:spcPts val="0"/>
              </a:spcBef>
            </a:pPr>
            <a:r>
              <a:rPr lang="en-US" sz="5400" b="1" dirty="0">
                <a:latin typeface="Eras Demi ITC" panose="020B0805030504020804" pitchFamily="34" charset="0"/>
              </a:rPr>
              <a:t>Robbie McEwan, CCIM, SIOR</a:t>
            </a:r>
          </a:p>
          <a:p>
            <a:pPr algn="ctr">
              <a:spcBef>
                <a:spcPts val="0"/>
              </a:spcBef>
            </a:pPr>
            <a:r>
              <a:rPr lang="en-US" sz="5400" dirty="0">
                <a:solidFill>
                  <a:schemeClr val="bg1"/>
                </a:solidFill>
                <a:latin typeface="Eras Demi ITC" panose="020B0805030504020804" pitchFamily="34" charset="0"/>
              </a:rPr>
              <a:t>JLL Capital Markets</a:t>
            </a:r>
          </a:p>
          <a:p>
            <a:endParaRPr lang="en-US" dirty="0"/>
          </a:p>
        </p:txBody>
      </p:sp>
    </p:spTree>
    <p:extLst>
      <p:ext uri="{BB962C8B-B14F-4D97-AF65-F5344CB8AC3E}">
        <p14:creationId xmlns:p14="http://schemas.microsoft.com/office/powerpoint/2010/main" val="2612844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E4170E-D425-6A55-FB71-FDA21EE3F303}"/>
              </a:ext>
            </a:extLst>
          </p:cNvPr>
          <p:cNvPicPr>
            <a:picLocks noChangeAspect="1"/>
          </p:cNvPicPr>
          <p:nvPr/>
        </p:nvPicPr>
        <p:blipFill rotWithShape="1">
          <a:blip r:embed="rId5">
            <a:duotone>
              <a:schemeClr val="bg2">
                <a:shade val="45000"/>
                <a:satMod val="135000"/>
              </a:schemeClr>
              <a:prstClr val="white"/>
            </a:duotone>
            <a:alphaModFix amt="41000"/>
          </a:blip>
          <a:srcRect t="9639"/>
          <a:stretch/>
        </p:blipFill>
        <p:spPr>
          <a:xfrm>
            <a:off x="-3176" y="-27186"/>
            <a:ext cx="12192000" cy="6857991"/>
          </a:xfrm>
          <a:prstGeom prst="rect">
            <a:avLst/>
          </a:prstGeom>
        </p:spPr>
      </p:pic>
      <p:sp>
        <p:nvSpPr>
          <p:cNvPr id="21" name="Rectangle 20">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680322" y="4402667"/>
            <a:ext cx="8133478" cy="1111725"/>
          </a:xfrm>
        </p:spPr>
        <p:txBody>
          <a:bodyPr vert="horz" lIns="91440" tIns="45720" rIns="91440" bIns="45720" rtlCol="0" anchor="b">
            <a:normAutofit/>
          </a:bodyPr>
          <a:lstStyle/>
          <a:p>
            <a:r>
              <a:rPr lang="en-US" sz="4300" dirty="0">
                <a:solidFill>
                  <a:schemeClr val="tx1"/>
                </a:solidFill>
                <a:latin typeface="Eras Demi ITC" panose="020B0805030504020804" pitchFamily="34" charset="0"/>
              </a:rPr>
              <a:t>DEAL OF THE YEAR</a:t>
            </a:r>
          </a:p>
        </p:txBody>
      </p:sp>
      <p:sp>
        <p:nvSpPr>
          <p:cNvPr id="23" name="Rectangle 22">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03E267-5A40-718C-A965-F1D85671DA19}"/>
              </a:ext>
            </a:extLst>
          </p:cNvPr>
          <p:cNvSpPr txBox="1"/>
          <p:nvPr/>
        </p:nvSpPr>
        <p:spPr>
          <a:xfrm>
            <a:off x="-6352" y="1343608"/>
            <a:ext cx="12188823" cy="2031325"/>
          </a:xfrm>
          <a:prstGeom prst="rect">
            <a:avLst/>
          </a:prstGeom>
          <a:noFill/>
        </p:spPr>
        <p:txBody>
          <a:bodyPr wrap="square" rtlCol="0">
            <a:spAutoFit/>
          </a:bodyPr>
          <a:lstStyle/>
          <a:p>
            <a:pPr algn="ctr">
              <a:spcBef>
                <a:spcPts val="0"/>
              </a:spcBef>
            </a:pPr>
            <a:r>
              <a:rPr lang="en-US" sz="5400" b="1" dirty="0">
                <a:latin typeface="Eras Demi ITC" panose="020B0805030504020804" pitchFamily="34" charset="0"/>
              </a:rPr>
              <a:t>Trevor Hall</a:t>
            </a:r>
          </a:p>
          <a:p>
            <a:pPr algn="ctr">
              <a:spcBef>
                <a:spcPts val="0"/>
              </a:spcBef>
            </a:pPr>
            <a:r>
              <a:rPr lang="en-US" sz="5400" dirty="0">
                <a:solidFill>
                  <a:schemeClr val="bg1"/>
                </a:solidFill>
                <a:latin typeface="Eras Demi ITC" panose="020B0805030504020804" pitchFamily="34" charset="0"/>
              </a:rPr>
              <a:t>Colliers</a:t>
            </a:r>
          </a:p>
          <a:p>
            <a:endParaRPr lang="en-US" dirty="0"/>
          </a:p>
        </p:txBody>
      </p:sp>
    </p:spTree>
    <p:extLst>
      <p:ext uri="{BB962C8B-B14F-4D97-AF65-F5344CB8AC3E}">
        <p14:creationId xmlns:p14="http://schemas.microsoft.com/office/powerpoint/2010/main" val="218175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E4170E-D425-6A55-FB71-FDA21EE3F303}"/>
              </a:ext>
            </a:extLst>
          </p:cNvPr>
          <p:cNvPicPr>
            <a:picLocks noChangeAspect="1"/>
          </p:cNvPicPr>
          <p:nvPr/>
        </p:nvPicPr>
        <p:blipFill rotWithShape="1">
          <a:blip r:embed="rId5">
            <a:duotone>
              <a:schemeClr val="bg2">
                <a:shade val="45000"/>
                <a:satMod val="135000"/>
              </a:schemeClr>
              <a:prstClr val="white"/>
            </a:duotone>
            <a:alphaModFix amt="41000"/>
          </a:blip>
          <a:srcRect t="9639"/>
          <a:stretch/>
        </p:blipFill>
        <p:spPr>
          <a:xfrm>
            <a:off x="-12705" y="-8752"/>
            <a:ext cx="12192000" cy="6857991"/>
          </a:xfrm>
          <a:prstGeom prst="rect">
            <a:avLst/>
          </a:prstGeom>
        </p:spPr>
      </p:pic>
      <p:sp>
        <p:nvSpPr>
          <p:cNvPr id="21" name="Rectangle 20">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200025" y="4086226"/>
            <a:ext cx="8908514" cy="1545713"/>
          </a:xfrm>
        </p:spPr>
        <p:txBody>
          <a:bodyPr vert="horz" lIns="91440" tIns="45720" rIns="91440" bIns="45720" rtlCol="0" anchor="b">
            <a:normAutofit fontScale="90000"/>
          </a:bodyPr>
          <a:lstStyle/>
          <a:p>
            <a:r>
              <a:rPr lang="en-US" sz="4400" dirty="0">
                <a:solidFill>
                  <a:schemeClr val="tx2"/>
                </a:solidFill>
                <a:latin typeface="Eras Demi ITC" panose="020B0805030504020804" pitchFamily="34" charset="0"/>
              </a:rPr>
              <a:t>WILBUR STRICKLAND</a:t>
            </a:r>
            <a:br>
              <a:rPr lang="en-US" sz="4400" dirty="0">
                <a:solidFill>
                  <a:schemeClr val="tx2"/>
                </a:solidFill>
                <a:latin typeface="Eras Demi ITC" panose="020B0805030504020804" pitchFamily="34" charset="0"/>
              </a:rPr>
            </a:br>
            <a:r>
              <a:rPr lang="en-US" sz="4400" dirty="0">
                <a:solidFill>
                  <a:schemeClr val="tx2"/>
                </a:solidFill>
                <a:latin typeface="Eras Demi ITC" panose="020B0805030504020804" pitchFamily="34" charset="0"/>
              </a:rPr>
              <a:t>LIFETIME ACHIEVEMENT AWARD</a:t>
            </a:r>
            <a:endParaRPr lang="en-US" sz="4300" dirty="0">
              <a:solidFill>
                <a:schemeClr val="tx1"/>
              </a:solidFill>
              <a:latin typeface="Eras Demi ITC" panose="020B0805030504020804" pitchFamily="34" charset="0"/>
            </a:endParaRPr>
          </a:p>
        </p:txBody>
      </p:sp>
      <p:sp>
        <p:nvSpPr>
          <p:cNvPr id="23" name="Rectangle 22">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03E267-5A40-718C-A965-F1D85671DA19}"/>
              </a:ext>
            </a:extLst>
          </p:cNvPr>
          <p:cNvSpPr txBox="1"/>
          <p:nvPr/>
        </p:nvSpPr>
        <p:spPr>
          <a:xfrm>
            <a:off x="-6352" y="1343608"/>
            <a:ext cx="12188823" cy="2031325"/>
          </a:xfrm>
          <a:prstGeom prst="rect">
            <a:avLst/>
          </a:prstGeom>
          <a:noFill/>
        </p:spPr>
        <p:txBody>
          <a:bodyPr wrap="square" rtlCol="0">
            <a:spAutoFit/>
          </a:bodyPr>
          <a:lstStyle/>
          <a:p>
            <a:pPr algn="ctr">
              <a:spcBef>
                <a:spcPts val="0"/>
              </a:spcBef>
            </a:pPr>
            <a:r>
              <a:rPr lang="en-US" sz="5400" b="1" dirty="0">
                <a:latin typeface="Eras Demi ITC" panose="020B0805030504020804" pitchFamily="34" charset="0"/>
              </a:rPr>
              <a:t>Craig </a:t>
            </a:r>
            <a:r>
              <a:rPr lang="en-US" sz="5400" b="1" dirty="0" err="1">
                <a:latin typeface="Eras Demi ITC" panose="020B0805030504020804" pitchFamily="34" charset="0"/>
              </a:rPr>
              <a:t>Ustler</a:t>
            </a:r>
            <a:r>
              <a:rPr lang="en-US" sz="5400" b="1" dirty="0">
                <a:latin typeface="Eras Demi ITC" panose="020B0805030504020804" pitchFamily="34" charset="0"/>
              </a:rPr>
              <a:t>, CCIM, MAI</a:t>
            </a:r>
          </a:p>
          <a:p>
            <a:pPr algn="ctr">
              <a:spcBef>
                <a:spcPts val="0"/>
              </a:spcBef>
            </a:pPr>
            <a:r>
              <a:rPr lang="en-US" sz="5400" dirty="0" err="1">
                <a:solidFill>
                  <a:schemeClr val="bg1"/>
                </a:solidFill>
                <a:latin typeface="Eras Demi ITC" panose="020B0805030504020804" pitchFamily="34" charset="0"/>
              </a:rPr>
              <a:t>Ustler</a:t>
            </a:r>
            <a:r>
              <a:rPr lang="en-US" sz="5400" dirty="0">
                <a:solidFill>
                  <a:schemeClr val="bg1"/>
                </a:solidFill>
                <a:latin typeface="Eras Demi ITC" panose="020B0805030504020804" pitchFamily="34" charset="0"/>
              </a:rPr>
              <a:t> Development, Inc.</a:t>
            </a:r>
          </a:p>
          <a:p>
            <a:endParaRPr lang="en-US" dirty="0"/>
          </a:p>
        </p:txBody>
      </p:sp>
    </p:spTree>
    <p:extLst>
      <p:ext uri="{BB962C8B-B14F-4D97-AF65-F5344CB8AC3E}">
        <p14:creationId xmlns:p14="http://schemas.microsoft.com/office/powerpoint/2010/main" val="348269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EB637B-121F-919C-C0B6-ADB696BC5A26}"/>
              </a:ext>
            </a:extLst>
          </p:cNvPr>
          <p:cNvPicPr>
            <a:picLocks noChangeAspect="1"/>
          </p:cNvPicPr>
          <p:nvPr/>
        </p:nvPicPr>
        <p:blipFill rotWithShape="1">
          <a:blip r:embed="rId5">
            <a:alphaModFix amt="15000"/>
            <a:grayscl/>
          </a:blip>
          <a:srcRect t="9091" r="19192"/>
          <a:stretch/>
        </p:blipFill>
        <p:spPr>
          <a:xfrm>
            <a:off x="-608749" y="753227"/>
            <a:ext cx="12192000" cy="6858001"/>
          </a:xfrm>
          <a:prstGeom prst="rect">
            <a:avLst/>
          </a:prstGeom>
        </p:spPr>
      </p:pic>
      <p:pic>
        <p:nvPicPr>
          <p:cNvPr id="24" name="Picture 23">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6" name="Rectangle 25">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sz="3600" dirty="0">
                <a:solidFill>
                  <a:schemeClr val="tx1"/>
                </a:solidFill>
                <a:latin typeface="Eras Demi ITC" panose="020B0805030504020804" pitchFamily="34" charset="0"/>
              </a:rPr>
              <a:t>Thank You!</a:t>
            </a:r>
          </a:p>
        </p:txBody>
      </p:sp>
      <p:pic>
        <p:nvPicPr>
          <p:cNvPr id="28" name="Picture 27">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0" name="Rectangle 29">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 Placeholder 4">
            <a:extLst>
              <a:ext uri="{FF2B5EF4-FFF2-40B4-BE49-F238E27FC236}">
                <a16:creationId xmlns:a16="http://schemas.microsoft.com/office/drawing/2014/main" id="{02A2A374-6D41-4D06-9363-30924664025A}"/>
              </a:ext>
            </a:extLst>
          </p:cNvPr>
          <p:cNvSpPr>
            <a:spLocks noGrp="1"/>
          </p:cNvSpPr>
          <p:nvPr>
            <p:ph type="body" sz="quarter" idx="13"/>
          </p:nvPr>
        </p:nvSpPr>
        <p:spPr>
          <a:xfrm>
            <a:off x="680321" y="1977794"/>
            <a:ext cx="10902930" cy="4880206"/>
          </a:xfrm>
        </p:spPr>
        <p:txBody>
          <a:bodyPr vert="horz" lIns="91440" tIns="45720" rIns="91440" bIns="45720" rtlCol="0" anchor="ctr">
            <a:noAutofit/>
          </a:bodyPr>
          <a:lstStyle/>
          <a:p>
            <a:r>
              <a:rPr lang="en-US" sz="2800" b="1" dirty="0">
                <a:solidFill>
                  <a:schemeClr val="tx1"/>
                </a:solidFill>
                <a:latin typeface="Eras Demi ITC" panose="020B0805030504020804" pitchFamily="34" charset="0"/>
              </a:rPr>
              <a:t>Thanks to the Hallmark Awards Committee for their contributions and hard work in bringing the 2023 Hallmark Awards together and allowing us to celebrate the successes of our industry here in Central Florida!</a:t>
            </a:r>
          </a:p>
          <a:p>
            <a:pPr indent="-228600">
              <a:buFont typeface="Arial" panose="020B0604020202020204" pitchFamily="34" charset="0"/>
              <a:buChar char="•"/>
            </a:pPr>
            <a:endParaRPr lang="en-US" sz="1200" dirty="0">
              <a:solidFill>
                <a:schemeClr val="tx1"/>
              </a:solidFill>
              <a:latin typeface="Eras Demi ITC" panose="020B0805030504020804" pitchFamily="34" charset="0"/>
            </a:endParaRPr>
          </a:p>
          <a:p>
            <a:r>
              <a:rPr lang="en-US" sz="2800" dirty="0">
                <a:solidFill>
                  <a:schemeClr val="tx1"/>
                </a:solidFill>
                <a:latin typeface="Eras Demi ITC" panose="020B0805030504020804" pitchFamily="34" charset="0"/>
              </a:rPr>
              <a:t>And thank </a:t>
            </a:r>
            <a:r>
              <a:rPr lang="en-US" sz="2800" b="1" i="1" u="sng" dirty="0">
                <a:solidFill>
                  <a:schemeClr val="tx1"/>
                </a:solidFill>
                <a:latin typeface="Eras Demi ITC" panose="020B0805030504020804" pitchFamily="34" charset="0"/>
              </a:rPr>
              <a:t>YOU</a:t>
            </a:r>
            <a:r>
              <a:rPr lang="en-US" sz="2800" dirty="0">
                <a:solidFill>
                  <a:schemeClr val="tx1"/>
                </a:solidFill>
                <a:latin typeface="Eras Demi ITC" panose="020B0805030504020804" pitchFamily="34" charset="0"/>
              </a:rPr>
              <a:t>  for celebrating with us!  </a:t>
            </a:r>
          </a:p>
          <a:p>
            <a:endParaRPr lang="en-US" sz="1200" dirty="0">
              <a:solidFill>
                <a:schemeClr val="tx1"/>
              </a:solidFill>
              <a:latin typeface="Eras Demi ITC" panose="020B0805030504020804" pitchFamily="34" charset="0"/>
            </a:endParaRPr>
          </a:p>
          <a:p>
            <a:r>
              <a:rPr lang="en-US" sz="2800" dirty="0">
                <a:solidFill>
                  <a:schemeClr val="tx1"/>
                </a:solidFill>
                <a:latin typeface="Eras Demi ITC" panose="020B0805030504020804" pitchFamily="34" charset="0"/>
              </a:rPr>
              <a:t>To see photos and more from tonight’s event, please visit www.CFCAR.net.</a:t>
            </a:r>
          </a:p>
        </p:txBody>
      </p:sp>
    </p:spTree>
    <p:extLst>
      <p:ext uri="{BB962C8B-B14F-4D97-AF65-F5344CB8AC3E}">
        <p14:creationId xmlns:p14="http://schemas.microsoft.com/office/powerpoint/2010/main" val="570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EB637B-121F-919C-C0B6-ADB696BC5A26}"/>
              </a:ext>
            </a:extLst>
          </p:cNvPr>
          <p:cNvPicPr>
            <a:picLocks noChangeAspect="1"/>
          </p:cNvPicPr>
          <p:nvPr/>
        </p:nvPicPr>
        <p:blipFill rotWithShape="1">
          <a:blip r:embed="rId5">
            <a:alphaModFix amt="15000"/>
            <a:grayscl/>
          </a:blip>
          <a:srcRect t="9091" r="19192"/>
          <a:stretch/>
        </p:blipFill>
        <p:spPr>
          <a:xfrm>
            <a:off x="-608749" y="753227"/>
            <a:ext cx="12192000" cy="6858001"/>
          </a:xfrm>
          <a:prstGeom prst="rect">
            <a:avLst/>
          </a:prstGeom>
        </p:spPr>
      </p:pic>
      <p:pic>
        <p:nvPicPr>
          <p:cNvPr id="24" name="Picture 23">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6" name="Rectangle 25">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sz="3600" dirty="0">
                <a:solidFill>
                  <a:schemeClr val="tx1"/>
                </a:solidFill>
                <a:latin typeface="Eras Demi ITC" panose="020B0805030504020804" pitchFamily="34" charset="0"/>
              </a:rPr>
              <a:t>2023 CFCAR | CFCREA BOD</a:t>
            </a:r>
          </a:p>
        </p:txBody>
      </p:sp>
      <p:pic>
        <p:nvPicPr>
          <p:cNvPr id="28" name="Picture 27">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0" name="Rectangle 29">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 Placeholder 4">
            <a:extLst>
              <a:ext uri="{FF2B5EF4-FFF2-40B4-BE49-F238E27FC236}">
                <a16:creationId xmlns:a16="http://schemas.microsoft.com/office/drawing/2014/main" id="{02A2A374-6D41-4D06-9363-30924664025A}"/>
              </a:ext>
            </a:extLst>
          </p:cNvPr>
          <p:cNvSpPr>
            <a:spLocks noGrp="1"/>
          </p:cNvSpPr>
          <p:nvPr>
            <p:ph type="body" sz="quarter" idx="13"/>
          </p:nvPr>
        </p:nvSpPr>
        <p:spPr>
          <a:xfrm>
            <a:off x="680321" y="2336873"/>
            <a:ext cx="9613861" cy="3395060"/>
          </a:xfrm>
        </p:spPr>
        <p:txBody>
          <a:bodyPr vert="horz" lIns="91440" tIns="45720" rIns="91440" bIns="45720" rtlCol="0" anchor="ctr">
            <a:normAutofit/>
          </a:bodyPr>
          <a:lstStyle/>
          <a:p>
            <a:pPr indent="-228600">
              <a:buFont typeface="Arial" panose="020B0604020202020204" pitchFamily="34" charset="0"/>
              <a:buChar char="•"/>
            </a:pPr>
            <a:r>
              <a:rPr lang="en-US" sz="1700" b="1" dirty="0">
                <a:solidFill>
                  <a:schemeClr val="tx1"/>
                </a:solidFill>
                <a:latin typeface="Eras Demi ITC" panose="020B0805030504020804" pitchFamily="34" charset="0"/>
              </a:rPr>
              <a:t>PRESIDENT:		Dan Lyonnais, CCIM | </a:t>
            </a:r>
            <a:r>
              <a:rPr lang="en-US" sz="1700" dirty="0">
                <a:solidFill>
                  <a:schemeClr val="tx1"/>
                </a:solidFill>
                <a:latin typeface="Eras Demi ITC" panose="020B0805030504020804" pitchFamily="34" charset="0"/>
              </a:rPr>
              <a:t>Adams, Cameron &amp; Co., Realtors</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TREASURER:		Lou Nimkoff, CCIM | </a:t>
            </a:r>
            <a:r>
              <a:rPr lang="en-US" sz="1700" dirty="0">
                <a:solidFill>
                  <a:schemeClr val="tx1"/>
                </a:solidFill>
                <a:latin typeface="Eras Demi ITC" panose="020B0805030504020804" pitchFamily="34" charset="0"/>
              </a:rPr>
              <a:t>Brio Real Estate</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PRESIDENT ELECT:	Rafael Mendez, CCIM | </a:t>
            </a:r>
            <a:r>
              <a:rPr lang="en-US" sz="1700" dirty="0">
                <a:solidFill>
                  <a:schemeClr val="tx1"/>
                </a:solidFill>
                <a:latin typeface="Eras Demi ITC" panose="020B0805030504020804" pitchFamily="34" charset="0"/>
              </a:rPr>
              <a:t>SVN Saunders Ralston Dantzler</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DIRECTOR:		Carol Tanner, CCIM | </a:t>
            </a:r>
            <a:r>
              <a:rPr lang="en-US" sz="1700" dirty="0">
                <a:solidFill>
                  <a:schemeClr val="tx1"/>
                </a:solidFill>
                <a:latin typeface="Eras Demi ITC" panose="020B0805030504020804" pitchFamily="34" charset="0"/>
              </a:rPr>
              <a:t>Convergent Commercial</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DIRECTOR:		Richard Dreggors, GGA | </a:t>
            </a:r>
            <a:r>
              <a:rPr lang="en-US" sz="1700" dirty="0">
                <a:solidFill>
                  <a:schemeClr val="tx1"/>
                </a:solidFill>
                <a:latin typeface="Eras Demi ITC" panose="020B0805030504020804" pitchFamily="34" charset="0"/>
              </a:rPr>
              <a:t>Calhoun Dreggors &amp; Associates</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DIRECTOR:		Ben Brenner | C. </a:t>
            </a:r>
            <a:r>
              <a:rPr lang="en-US" sz="1700" dirty="0">
                <a:solidFill>
                  <a:schemeClr val="tx1"/>
                </a:solidFill>
                <a:latin typeface="Eras Demi ITC" panose="020B0805030504020804" pitchFamily="34" charset="0"/>
              </a:rPr>
              <a:t>Brenner Inc. </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DIRECTOR:		Mez Birdie, CPM | </a:t>
            </a:r>
            <a:r>
              <a:rPr lang="en-US" sz="1700" dirty="0">
                <a:solidFill>
                  <a:schemeClr val="tx1"/>
                </a:solidFill>
                <a:latin typeface="Eras Demi ITC" panose="020B0805030504020804" pitchFamily="34" charset="0"/>
              </a:rPr>
              <a:t>NAI Realvest</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DIRECTOR:		Wyatt Dreggors |</a:t>
            </a:r>
            <a:r>
              <a:rPr lang="en-US" sz="1700" dirty="0">
                <a:solidFill>
                  <a:schemeClr val="tx1"/>
                </a:solidFill>
                <a:latin typeface="Eras Demi ITC" panose="020B0805030504020804" pitchFamily="34" charset="0"/>
              </a:rPr>
              <a:t>SVN Saunders Ralston Dantzler</a:t>
            </a:r>
          </a:p>
          <a:p>
            <a:pPr indent="-228600">
              <a:buFont typeface="Arial" panose="020B0604020202020204" pitchFamily="34" charset="0"/>
              <a:buChar char="•"/>
            </a:pPr>
            <a:r>
              <a:rPr lang="en-US" sz="1700" b="1" dirty="0">
                <a:solidFill>
                  <a:schemeClr val="tx1"/>
                </a:solidFill>
                <a:latin typeface="Eras Demi ITC" panose="020B0805030504020804" pitchFamily="34" charset="0"/>
              </a:rPr>
              <a:t>DIRECTOR:		Ellen Yarckin | </a:t>
            </a:r>
            <a:r>
              <a:rPr lang="en-US" sz="1700" dirty="0">
                <a:solidFill>
                  <a:schemeClr val="tx1"/>
                </a:solidFill>
                <a:latin typeface="Eras Demi ITC" panose="020B0805030504020804" pitchFamily="34" charset="0"/>
              </a:rPr>
              <a:t>Neal Development Group</a:t>
            </a:r>
          </a:p>
        </p:txBody>
      </p:sp>
    </p:spTree>
    <p:extLst>
      <p:ext uri="{BB962C8B-B14F-4D97-AF65-F5344CB8AC3E}">
        <p14:creationId xmlns:p14="http://schemas.microsoft.com/office/powerpoint/2010/main" val="110663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0E7815-6BB9-A4DC-26C6-6447AF0F278E}"/>
              </a:ext>
            </a:extLst>
          </p:cNvPr>
          <p:cNvSpPr/>
          <p:nvPr/>
        </p:nvSpPr>
        <p:spPr>
          <a:xfrm>
            <a:off x="0" y="0"/>
            <a:ext cx="11042374" cy="6858000"/>
          </a:xfrm>
          <a:prstGeom prst="rect">
            <a:avLst/>
          </a:prstGeom>
          <a:gradFill flip="none" rotWithShape="1">
            <a:gsLst>
              <a:gs pos="0">
                <a:srgbClr val="9D360E"/>
              </a:gs>
              <a:gs pos="50000">
                <a:schemeClr val="accent1">
                  <a:tint val="44500"/>
                  <a:satMod val="160000"/>
                </a:schemeClr>
              </a:gs>
              <a:gs pos="100000">
                <a:schemeClr val="tx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41756A-436B-5B56-F36D-DA1D0671CD8A}"/>
              </a:ext>
            </a:extLst>
          </p:cNvPr>
          <p:cNvSpPr/>
          <p:nvPr/>
        </p:nvSpPr>
        <p:spPr>
          <a:xfrm>
            <a:off x="0" y="893084"/>
            <a:ext cx="10270274" cy="1189069"/>
          </a:xfrm>
          <a:prstGeom prst="rect">
            <a:avLst/>
          </a:prstGeom>
          <a:ln>
            <a:noFill/>
          </a:ln>
          <a:effectLst>
            <a:outerShdw blurRad="190500" dist="190500" dir="8100000" algn="tr"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109330" y="684064"/>
            <a:ext cx="10455643" cy="1189068"/>
          </a:xfrm>
        </p:spPr>
        <p:txBody>
          <a:bodyPr vert="horz" lIns="91440" tIns="45720" rIns="91440" bIns="45720" rtlCol="0" anchor="b">
            <a:normAutofit fontScale="90000"/>
          </a:bodyPr>
          <a:lstStyle/>
          <a:p>
            <a:r>
              <a:rPr lang="en-US" sz="4400" dirty="0">
                <a:solidFill>
                  <a:srgbClr val="FF9900"/>
                </a:solidFill>
                <a:latin typeface="Eras Demi ITC" panose="020B0805030504020804" pitchFamily="34" charset="0"/>
              </a:rPr>
              <a:t>2023 CFCAR | CFCREA Annual Sponsors</a:t>
            </a:r>
          </a:p>
        </p:txBody>
      </p:sp>
      <p:sp>
        <p:nvSpPr>
          <p:cNvPr id="3" name="TextBox 2">
            <a:extLst>
              <a:ext uri="{FF2B5EF4-FFF2-40B4-BE49-F238E27FC236}">
                <a16:creationId xmlns:a16="http://schemas.microsoft.com/office/drawing/2014/main" id="{D7F825C5-E203-BA7B-025B-DF1E43E29605}"/>
              </a:ext>
            </a:extLst>
          </p:cNvPr>
          <p:cNvSpPr txBox="1"/>
          <p:nvPr/>
        </p:nvSpPr>
        <p:spPr>
          <a:xfrm>
            <a:off x="1018544" y="2390626"/>
            <a:ext cx="3523639" cy="461665"/>
          </a:xfrm>
          <a:prstGeom prst="rect">
            <a:avLst/>
          </a:prstGeom>
          <a:noFill/>
        </p:spPr>
        <p:txBody>
          <a:bodyPr wrap="square" rtlCol="0">
            <a:spAutoFit/>
          </a:bodyPr>
          <a:lstStyle/>
          <a:p>
            <a:r>
              <a:rPr lang="en-US" sz="2400" dirty="0">
                <a:solidFill>
                  <a:schemeClr val="bg1"/>
                </a:solidFill>
                <a:latin typeface="Eras Demi ITC" panose="020B0805030504020804" pitchFamily="34" charset="0"/>
              </a:rPr>
              <a:t>PLATINUM SPONSORS</a:t>
            </a:r>
          </a:p>
        </p:txBody>
      </p:sp>
      <p:sp>
        <p:nvSpPr>
          <p:cNvPr id="13" name="TextBox 12">
            <a:extLst>
              <a:ext uri="{FF2B5EF4-FFF2-40B4-BE49-F238E27FC236}">
                <a16:creationId xmlns:a16="http://schemas.microsoft.com/office/drawing/2014/main" id="{825A1A30-E978-6097-73EF-53D246691892}"/>
              </a:ext>
            </a:extLst>
          </p:cNvPr>
          <p:cNvSpPr txBox="1"/>
          <p:nvPr/>
        </p:nvSpPr>
        <p:spPr>
          <a:xfrm>
            <a:off x="6414363" y="2392599"/>
            <a:ext cx="3523639" cy="461665"/>
          </a:xfrm>
          <a:prstGeom prst="rect">
            <a:avLst/>
          </a:prstGeom>
          <a:noFill/>
        </p:spPr>
        <p:txBody>
          <a:bodyPr wrap="square" rtlCol="0">
            <a:spAutoFit/>
          </a:bodyPr>
          <a:lstStyle/>
          <a:p>
            <a:pPr algn="ctr"/>
            <a:r>
              <a:rPr lang="en-US" sz="2400" dirty="0">
                <a:solidFill>
                  <a:schemeClr val="bg1"/>
                </a:solidFill>
                <a:latin typeface="Eras Demi ITC" panose="020B0805030504020804" pitchFamily="34" charset="0"/>
              </a:rPr>
              <a:t>SILVER SPONSORS</a:t>
            </a:r>
          </a:p>
        </p:txBody>
      </p:sp>
      <p:pic>
        <p:nvPicPr>
          <p:cNvPr id="15" name="Picture 14" descr="A picture containing text, screenshot, font, rectangle&#10;&#10;Description automatically generated">
            <a:extLst>
              <a:ext uri="{FF2B5EF4-FFF2-40B4-BE49-F238E27FC236}">
                <a16:creationId xmlns:a16="http://schemas.microsoft.com/office/drawing/2014/main" id="{37D6058C-4FE7-099E-298E-44E00C4BA81F}"/>
              </a:ext>
            </a:extLst>
          </p:cNvPr>
          <p:cNvPicPr>
            <a:picLocks noChangeAspect="1"/>
          </p:cNvPicPr>
          <p:nvPr/>
        </p:nvPicPr>
        <p:blipFill>
          <a:blip r:embed="rId2"/>
          <a:stretch>
            <a:fillRect/>
          </a:stretch>
        </p:blipFill>
        <p:spPr>
          <a:xfrm>
            <a:off x="1498490" y="4781502"/>
            <a:ext cx="2286000" cy="1710612"/>
          </a:xfrm>
          <a:prstGeom prst="rect">
            <a:avLst/>
          </a:prstGeom>
        </p:spPr>
      </p:pic>
      <p:pic>
        <p:nvPicPr>
          <p:cNvPr id="19" name="Picture 18" descr="A picture containing text, ball, font, logo&#10;&#10;Description automatically generated">
            <a:extLst>
              <a:ext uri="{FF2B5EF4-FFF2-40B4-BE49-F238E27FC236}">
                <a16:creationId xmlns:a16="http://schemas.microsoft.com/office/drawing/2014/main" id="{94EDBA89-8F82-2C69-608A-DF0DAF272B54}"/>
              </a:ext>
            </a:extLst>
          </p:cNvPr>
          <p:cNvPicPr>
            <a:picLocks noChangeAspect="1"/>
          </p:cNvPicPr>
          <p:nvPr/>
        </p:nvPicPr>
        <p:blipFill>
          <a:blip r:embed="rId3"/>
          <a:stretch>
            <a:fillRect/>
          </a:stretch>
        </p:blipFill>
        <p:spPr>
          <a:xfrm>
            <a:off x="6727632" y="2975237"/>
            <a:ext cx="1371600" cy="1042416"/>
          </a:xfrm>
          <a:prstGeom prst="rect">
            <a:avLst/>
          </a:prstGeom>
        </p:spPr>
      </p:pic>
      <p:pic>
        <p:nvPicPr>
          <p:cNvPr id="21" name="Picture 20" descr="A close-up of a sign&#10;&#10;Description automatically generated with medium confidence">
            <a:extLst>
              <a:ext uri="{FF2B5EF4-FFF2-40B4-BE49-F238E27FC236}">
                <a16:creationId xmlns:a16="http://schemas.microsoft.com/office/drawing/2014/main" id="{11FFF370-ACAD-A36F-2A6B-A69E52A99F5A}"/>
              </a:ext>
            </a:extLst>
          </p:cNvPr>
          <p:cNvPicPr>
            <a:picLocks noChangeAspect="1"/>
          </p:cNvPicPr>
          <p:nvPr/>
        </p:nvPicPr>
        <p:blipFill>
          <a:blip r:embed="rId4"/>
          <a:stretch>
            <a:fillRect/>
          </a:stretch>
        </p:blipFill>
        <p:spPr>
          <a:xfrm>
            <a:off x="8327799" y="2962559"/>
            <a:ext cx="1371600" cy="1042416"/>
          </a:xfrm>
          <a:prstGeom prst="rect">
            <a:avLst/>
          </a:prstGeom>
        </p:spPr>
      </p:pic>
      <p:pic>
        <p:nvPicPr>
          <p:cNvPr id="23" name="Picture 22" descr="A picture containing text, screenshot, white, poster&#10;&#10;Description automatically generated">
            <a:extLst>
              <a:ext uri="{FF2B5EF4-FFF2-40B4-BE49-F238E27FC236}">
                <a16:creationId xmlns:a16="http://schemas.microsoft.com/office/drawing/2014/main" id="{106EF97D-BC95-0BA7-FECF-513BAF3C4567}"/>
              </a:ext>
            </a:extLst>
          </p:cNvPr>
          <p:cNvPicPr>
            <a:picLocks noChangeAspect="1"/>
          </p:cNvPicPr>
          <p:nvPr/>
        </p:nvPicPr>
        <p:blipFill>
          <a:blip r:embed="rId5"/>
          <a:stretch>
            <a:fillRect/>
          </a:stretch>
        </p:blipFill>
        <p:spPr>
          <a:xfrm>
            <a:off x="6727632" y="4268899"/>
            <a:ext cx="1371600" cy="1025205"/>
          </a:xfrm>
          <a:prstGeom prst="rect">
            <a:avLst/>
          </a:prstGeom>
        </p:spPr>
      </p:pic>
      <p:pic>
        <p:nvPicPr>
          <p:cNvPr id="25" name="Picture 24" descr="A picture containing screenshot, font, graphics, text&#10;&#10;Description automatically generated">
            <a:extLst>
              <a:ext uri="{FF2B5EF4-FFF2-40B4-BE49-F238E27FC236}">
                <a16:creationId xmlns:a16="http://schemas.microsoft.com/office/drawing/2014/main" id="{87489F6E-05D2-8931-B6DA-5E4C5F41B6FB}"/>
              </a:ext>
            </a:extLst>
          </p:cNvPr>
          <p:cNvPicPr>
            <a:picLocks noChangeAspect="1"/>
          </p:cNvPicPr>
          <p:nvPr/>
        </p:nvPicPr>
        <p:blipFill>
          <a:blip r:embed="rId6"/>
          <a:stretch>
            <a:fillRect/>
          </a:stretch>
        </p:blipFill>
        <p:spPr>
          <a:xfrm>
            <a:off x="8327799" y="4276366"/>
            <a:ext cx="1371600" cy="1025205"/>
          </a:xfrm>
          <a:prstGeom prst="rect">
            <a:avLst/>
          </a:prstGeom>
        </p:spPr>
      </p:pic>
      <p:pic>
        <p:nvPicPr>
          <p:cNvPr id="27" name="Picture 26" descr="A picture containing text, font, screenshot, graphics&#10;&#10;Description automatically generated">
            <a:extLst>
              <a:ext uri="{FF2B5EF4-FFF2-40B4-BE49-F238E27FC236}">
                <a16:creationId xmlns:a16="http://schemas.microsoft.com/office/drawing/2014/main" id="{BCB44963-78FC-D36C-9C4F-3A2114441EC3}"/>
              </a:ext>
            </a:extLst>
          </p:cNvPr>
          <p:cNvPicPr>
            <a:picLocks noChangeAspect="1"/>
          </p:cNvPicPr>
          <p:nvPr/>
        </p:nvPicPr>
        <p:blipFill>
          <a:blip r:embed="rId7"/>
          <a:stretch>
            <a:fillRect/>
          </a:stretch>
        </p:blipFill>
        <p:spPr>
          <a:xfrm>
            <a:off x="7490382" y="5545350"/>
            <a:ext cx="1371600" cy="1029478"/>
          </a:xfrm>
          <a:prstGeom prst="rect">
            <a:avLst/>
          </a:prstGeom>
        </p:spPr>
      </p:pic>
      <p:pic>
        <p:nvPicPr>
          <p:cNvPr id="5" name="Picture 4" descr="A picture containing text, font, screenshot, graphics&#10;&#10;Description automatically generated">
            <a:extLst>
              <a:ext uri="{FF2B5EF4-FFF2-40B4-BE49-F238E27FC236}">
                <a16:creationId xmlns:a16="http://schemas.microsoft.com/office/drawing/2014/main" id="{1BDCE9DC-A292-6A8A-0AD4-9B2CE38AD398}"/>
              </a:ext>
            </a:extLst>
          </p:cNvPr>
          <p:cNvPicPr>
            <a:picLocks noChangeAspect="1"/>
          </p:cNvPicPr>
          <p:nvPr/>
        </p:nvPicPr>
        <p:blipFill>
          <a:blip r:embed="rId8"/>
          <a:stretch>
            <a:fillRect/>
          </a:stretch>
        </p:blipFill>
        <p:spPr>
          <a:xfrm>
            <a:off x="1490248" y="2975237"/>
            <a:ext cx="2294242" cy="1705180"/>
          </a:xfrm>
          <a:prstGeom prst="rect">
            <a:avLst/>
          </a:prstGeom>
        </p:spPr>
      </p:pic>
    </p:spTree>
    <p:extLst>
      <p:ext uri="{BB962C8B-B14F-4D97-AF65-F5344CB8AC3E}">
        <p14:creationId xmlns:p14="http://schemas.microsoft.com/office/powerpoint/2010/main" val="895225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0E7815-6BB9-A4DC-26C6-6447AF0F278E}"/>
              </a:ext>
            </a:extLst>
          </p:cNvPr>
          <p:cNvSpPr/>
          <p:nvPr/>
        </p:nvSpPr>
        <p:spPr>
          <a:xfrm>
            <a:off x="0" y="0"/>
            <a:ext cx="11042374" cy="6858000"/>
          </a:xfrm>
          <a:prstGeom prst="rect">
            <a:avLst/>
          </a:prstGeom>
          <a:gradFill flip="none" rotWithShape="1">
            <a:gsLst>
              <a:gs pos="0">
                <a:srgbClr val="9D360E"/>
              </a:gs>
              <a:gs pos="50000">
                <a:schemeClr val="accent1">
                  <a:tint val="44500"/>
                  <a:satMod val="160000"/>
                </a:schemeClr>
              </a:gs>
              <a:gs pos="100000">
                <a:schemeClr val="tx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41756A-436B-5B56-F36D-DA1D0671CD8A}"/>
              </a:ext>
            </a:extLst>
          </p:cNvPr>
          <p:cNvSpPr/>
          <p:nvPr/>
        </p:nvSpPr>
        <p:spPr>
          <a:xfrm>
            <a:off x="0" y="893084"/>
            <a:ext cx="9879496" cy="1189069"/>
          </a:xfrm>
          <a:prstGeom prst="rect">
            <a:avLst/>
          </a:prstGeom>
          <a:ln>
            <a:noFill/>
          </a:ln>
          <a:effectLst>
            <a:outerShdw blurRad="190500" dist="190500" dir="8100000" algn="tr"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picture containing text, font, logo, circle&#10;&#10;Description automatically generated">
            <a:extLst>
              <a:ext uri="{FF2B5EF4-FFF2-40B4-BE49-F238E27FC236}">
                <a16:creationId xmlns:a16="http://schemas.microsoft.com/office/drawing/2014/main" id="{280A1CAA-03AC-DAFB-889B-F416168522CF}"/>
              </a:ext>
            </a:extLst>
          </p:cNvPr>
          <p:cNvPicPr>
            <a:picLocks noChangeAspect="1"/>
          </p:cNvPicPr>
          <p:nvPr/>
        </p:nvPicPr>
        <p:blipFill>
          <a:blip r:embed="rId2"/>
          <a:stretch>
            <a:fillRect/>
          </a:stretch>
        </p:blipFill>
        <p:spPr>
          <a:xfrm>
            <a:off x="910224" y="2224495"/>
            <a:ext cx="1382018" cy="1368198"/>
          </a:xfrm>
          <a:prstGeom prst="rect">
            <a:avLst/>
          </a:prstGeom>
          <a:ln>
            <a:noFill/>
          </a:ln>
          <a:effectLst/>
        </p:spPr>
      </p:pic>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716802" y="684064"/>
            <a:ext cx="11281775" cy="1189068"/>
          </a:xfrm>
        </p:spPr>
        <p:txBody>
          <a:bodyPr vert="horz" lIns="91440" tIns="45720" rIns="91440" bIns="45720" rtlCol="0" anchor="b">
            <a:normAutofit/>
          </a:bodyPr>
          <a:lstStyle/>
          <a:p>
            <a:pPr algn="ctr"/>
            <a:r>
              <a:rPr lang="en-US" sz="4400" dirty="0">
                <a:solidFill>
                  <a:srgbClr val="FF9900"/>
                </a:solidFill>
                <a:latin typeface="Eras Demi ITC" panose="020B0805030504020804" pitchFamily="34" charset="0"/>
              </a:rPr>
              <a:t>2023 HALLMARK Awards Sponsors</a:t>
            </a:r>
          </a:p>
        </p:txBody>
      </p:sp>
      <p:pic>
        <p:nvPicPr>
          <p:cNvPr id="7" name="Picture 2">
            <a:extLst>
              <a:ext uri="{FF2B5EF4-FFF2-40B4-BE49-F238E27FC236}">
                <a16:creationId xmlns:a16="http://schemas.microsoft.com/office/drawing/2014/main" id="{21807CC7-6872-4F87-837D-D322239421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0336" y="3865082"/>
            <a:ext cx="2501793" cy="625448"/>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descr="A white round stamp with a green ribbon&#10;&#10;Description automatically generated with low confidence">
            <a:extLst>
              <a:ext uri="{FF2B5EF4-FFF2-40B4-BE49-F238E27FC236}">
                <a16:creationId xmlns:a16="http://schemas.microsoft.com/office/drawing/2014/main" id="{C923679B-7A87-C539-A673-505095350ACF}"/>
              </a:ext>
            </a:extLst>
          </p:cNvPr>
          <p:cNvPicPr>
            <a:picLocks noChangeAspect="1"/>
          </p:cNvPicPr>
          <p:nvPr/>
        </p:nvPicPr>
        <p:blipFill>
          <a:blip r:embed="rId4"/>
          <a:stretch>
            <a:fillRect/>
          </a:stretch>
        </p:blipFill>
        <p:spPr>
          <a:xfrm>
            <a:off x="4948159" y="2208799"/>
            <a:ext cx="1385455" cy="1371600"/>
          </a:xfrm>
          <a:prstGeom prst="rect">
            <a:avLst/>
          </a:prstGeom>
        </p:spPr>
      </p:pic>
      <p:pic>
        <p:nvPicPr>
          <p:cNvPr id="9" name="Picture 8" descr="A close-up of a stamp&#10;&#10;Description automatically generated with medium confidence">
            <a:extLst>
              <a:ext uri="{FF2B5EF4-FFF2-40B4-BE49-F238E27FC236}">
                <a16:creationId xmlns:a16="http://schemas.microsoft.com/office/drawing/2014/main" id="{FE909BF0-E085-8326-4798-0D9C961E5A68}"/>
              </a:ext>
            </a:extLst>
          </p:cNvPr>
          <p:cNvPicPr>
            <a:picLocks noChangeAspect="1"/>
          </p:cNvPicPr>
          <p:nvPr/>
        </p:nvPicPr>
        <p:blipFill>
          <a:blip r:embed="rId5"/>
          <a:stretch>
            <a:fillRect/>
          </a:stretch>
        </p:blipFill>
        <p:spPr>
          <a:xfrm>
            <a:off x="8884820" y="2364482"/>
            <a:ext cx="1385454" cy="1371600"/>
          </a:xfrm>
          <a:prstGeom prst="rect">
            <a:avLst/>
          </a:prstGeom>
          <a:ln>
            <a:noFill/>
          </a:ln>
          <a:effectLst/>
        </p:spPr>
      </p:pic>
      <p:pic>
        <p:nvPicPr>
          <p:cNvPr id="2050" name="Picture 2">
            <a:extLst>
              <a:ext uri="{FF2B5EF4-FFF2-40B4-BE49-F238E27FC236}">
                <a16:creationId xmlns:a16="http://schemas.microsoft.com/office/drawing/2014/main" id="{E08D3683-43FC-771D-BE22-99BB5A4F6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7782" y="3865082"/>
            <a:ext cx="1446213" cy="723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A7019D48-946D-518E-4A38-F2C2173916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246" t="24001" r="14778" b="23785"/>
          <a:stretch>
            <a:fillRect/>
          </a:stretch>
        </p:blipFill>
        <p:spPr bwMode="auto">
          <a:xfrm>
            <a:off x="4888586" y="4907248"/>
            <a:ext cx="1445028" cy="6547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descr="44 Business Capital">
            <a:extLst>
              <a:ext uri="{FF2B5EF4-FFF2-40B4-BE49-F238E27FC236}">
                <a16:creationId xmlns:a16="http://schemas.microsoft.com/office/drawing/2014/main" id="{4DDD7B05-85B7-7F02-A6BB-8889651087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0122" y="3884397"/>
            <a:ext cx="19748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3" name="Picture 5">
            <a:extLst>
              <a:ext uri="{FF2B5EF4-FFF2-40B4-BE49-F238E27FC236}">
                <a16:creationId xmlns:a16="http://schemas.microsoft.com/office/drawing/2014/main" id="{62EEC524-1D64-CEFB-CC7E-31BB272416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5835" y="4535351"/>
            <a:ext cx="1989138" cy="4175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4" name="Picture 6">
            <a:extLst>
              <a:ext uri="{FF2B5EF4-FFF2-40B4-BE49-F238E27FC236}">
                <a16:creationId xmlns:a16="http://schemas.microsoft.com/office/drawing/2014/main" id="{56B2A059-2715-0ACD-576D-2EFCB332A5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428" t="8492"/>
          <a:stretch>
            <a:fillRect/>
          </a:stretch>
        </p:blipFill>
        <p:spPr bwMode="auto">
          <a:xfrm>
            <a:off x="8590122" y="5239876"/>
            <a:ext cx="1989138" cy="2984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5" name="Picture 7">
            <a:extLst>
              <a:ext uri="{FF2B5EF4-FFF2-40B4-BE49-F238E27FC236}">
                <a16:creationId xmlns:a16="http://schemas.microsoft.com/office/drawing/2014/main" id="{CCD9E67E-40EA-1395-4BC9-11DCDB7D81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6472" y="5825338"/>
            <a:ext cx="1982788" cy="5445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24631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E4170E-D425-6A55-FB71-FDA21EE3F303}"/>
              </a:ext>
            </a:extLst>
          </p:cNvPr>
          <p:cNvPicPr>
            <a:picLocks noChangeAspect="1"/>
          </p:cNvPicPr>
          <p:nvPr/>
        </p:nvPicPr>
        <p:blipFill rotWithShape="1">
          <a:blip r:embed="rId5">
            <a:duotone>
              <a:schemeClr val="bg2">
                <a:shade val="45000"/>
                <a:satMod val="135000"/>
              </a:schemeClr>
              <a:prstClr val="white"/>
            </a:duotone>
            <a:alphaModFix amt="41000"/>
          </a:blip>
          <a:srcRect t="9639"/>
          <a:stretch/>
        </p:blipFill>
        <p:spPr>
          <a:xfrm>
            <a:off x="-3176" y="10"/>
            <a:ext cx="12192000" cy="6857991"/>
          </a:xfrm>
          <a:prstGeom prst="rect">
            <a:avLst/>
          </a:prstGeom>
        </p:spPr>
      </p:pic>
      <p:sp>
        <p:nvSpPr>
          <p:cNvPr id="21" name="Rectangle 20">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0" y="4402667"/>
            <a:ext cx="8968084" cy="1093258"/>
          </a:xfrm>
        </p:spPr>
        <p:txBody>
          <a:bodyPr vert="horz" lIns="91440" tIns="45720" rIns="91440" bIns="45720" rtlCol="0" anchor="b">
            <a:normAutofit/>
          </a:bodyPr>
          <a:lstStyle/>
          <a:p>
            <a:r>
              <a:rPr lang="en-US" sz="4800" dirty="0">
                <a:solidFill>
                  <a:schemeClr val="tx1"/>
                </a:solidFill>
                <a:latin typeface="Eras Demi ITC" panose="020B0805030504020804" pitchFamily="34" charset="0"/>
              </a:rPr>
              <a:t>SPECIAL RECOGNITION</a:t>
            </a:r>
          </a:p>
        </p:txBody>
      </p:sp>
      <p:sp>
        <p:nvSpPr>
          <p:cNvPr id="23" name="Rectangle 22">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86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5472" y="2437081"/>
            <a:ext cx="4961390" cy="1983828"/>
          </a:xfrm>
        </p:spPr>
        <p:txBody>
          <a:bodyPr vert="horz" lIns="91440" tIns="45720" rIns="91440" bIns="45720" rtlCol="0" anchor="b">
            <a:noAutofit/>
          </a:bodyPr>
          <a:lstStyle/>
          <a:p>
            <a:pPr algn="ct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r>
              <a:rPr lang="en-US" sz="3600" dirty="0">
                <a:solidFill>
                  <a:schemeClr val="tx1"/>
                </a:solidFill>
                <a:latin typeface="Eras Demi ITC" panose="020B0805030504020804" pitchFamily="34" charset="0"/>
              </a:rPr>
              <a:t>AFFILIATE</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MEMBER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OF THE</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YEAR</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0"/>
            <a:ext cx="7097549" cy="6857990"/>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Ellen Yarckin</a:t>
            </a:r>
          </a:p>
          <a:p>
            <a:pPr algn="ctr">
              <a:spcBef>
                <a:spcPts val="0"/>
              </a:spcBef>
            </a:pPr>
            <a:r>
              <a:rPr lang="en-US" sz="3600" dirty="0">
                <a:solidFill>
                  <a:schemeClr val="bg1"/>
                </a:solidFill>
                <a:latin typeface="Eras Demi ITC" panose="020B0805030504020804" pitchFamily="34" charset="0"/>
              </a:rPr>
              <a:t>Neal Development Group</a:t>
            </a:r>
          </a:p>
          <a:p>
            <a:pPr indent="-228600">
              <a:buFont typeface="Arial" panose="020B0604020202020204" pitchFamily="34" charset="0"/>
              <a:buChar char="•"/>
            </a:pPr>
            <a:endParaRPr lang="en-US" sz="1700"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257453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1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5472" y="2437081"/>
            <a:ext cx="4961390" cy="1983828"/>
          </a:xfrm>
        </p:spPr>
        <p:txBody>
          <a:bodyPr vert="horz" lIns="91440" tIns="45720" rIns="91440" bIns="45720" rtlCol="0" anchor="b">
            <a:noAutofit/>
          </a:bodyPr>
          <a:lstStyle/>
          <a:p>
            <a:pPr algn="ct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br>
              <a:rPr lang="en-US" sz="2200" dirty="0">
                <a:solidFill>
                  <a:schemeClr val="tx1"/>
                </a:solidFill>
              </a:rPr>
            </a:br>
            <a:r>
              <a:rPr lang="en-US" sz="3600" dirty="0">
                <a:solidFill>
                  <a:schemeClr val="tx1"/>
                </a:solidFill>
                <a:latin typeface="Eras Demi ITC" panose="020B0805030504020804" pitchFamily="34" charset="0"/>
              </a:rPr>
              <a:t>AFFILIATE</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MEMBER</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OF THE</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YEAR</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2" y="0"/>
            <a:ext cx="7097549" cy="7137920"/>
          </a:xfrm>
        </p:spPr>
        <p:txBody>
          <a:bodyPr vert="horz" lIns="91440" tIns="45720" rIns="91440" bIns="45720" rtlCol="0" anchor="ctr">
            <a:normAutofit fontScale="70000" lnSpcReduction="20000"/>
          </a:bodyPr>
          <a:lstStyle/>
          <a:p>
            <a:pPr algn="ctr">
              <a:spcBef>
                <a:spcPts val="0"/>
              </a:spcBef>
            </a:pPr>
            <a:endParaRPr lang="en-US" sz="3600" b="1" dirty="0">
              <a:solidFill>
                <a:srgbClr val="9D360E"/>
              </a:solidFill>
              <a:latin typeface="Eras Demi ITC" panose="020B0805030504020804" pitchFamily="34" charset="0"/>
            </a:endParaRPr>
          </a:p>
          <a:p>
            <a:pPr algn="ctr">
              <a:spcBef>
                <a:spcPts val="0"/>
              </a:spcBef>
            </a:pPr>
            <a:endParaRPr lang="en-US" sz="3600" b="1" dirty="0">
              <a:solidFill>
                <a:srgbClr val="9D360E"/>
              </a:solidFill>
              <a:latin typeface="Eras Demi ITC" panose="020B0805030504020804" pitchFamily="34" charset="0"/>
            </a:endParaRPr>
          </a:p>
          <a:p>
            <a:pPr algn="ctr">
              <a:spcBef>
                <a:spcPts val="0"/>
              </a:spcBef>
            </a:pPr>
            <a:endParaRPr lang="en-US" sz="3600" b="1" dirty="0">
              <a:solidFill>
                <a:srgbClr val="9D360E"/>
              </a:solidFill>
              <a:latin typeface="Eras Demi ITC" panose="020B0805030504020804" pitchFamily="34" charset="0"/>
            </a:endParaRPr>
          </a:p>
          <a:p>
            <a:pPr algn="ctr">
              <a:spcBef>
                <a:spcPts val="0"/>
              </a:spcBef>
            </a:pPr>
            <a:r>
              <a:rPr lang="en-US" sz="3600" b="1" dirty="0">
                <a:solidFill>
                  <a:srgbClr val="9D360E"/>
                </a:solidFill>
                <a:latin typeface="Eras Demi ITC" panose="020B0805030504020804" pitchFamily="34" charset="0"/>
              </a:rPr>
              <a:t>Ellen Yarckin</a:t>
            </a:r>
          </a:p>
          <a:p>
            <a:pPr algn="ctr">
              <a:spcBef>
                <a:spcPts val="0"/>
              </a:spcBef>
            </a:pPr>
            <a:r>
              <a:rPr lang="en-US" sz="3600" dirty="0">
                <a:solidFill>
                  <a:schemeClr val="bg1"/>
                </a:solidFill>
                <a:latin typeface="Eras Demi ITC" panose="020B0805030504020804" pitchFamily="34" charset="0"/>
              </a:rPr>
              <a:t>Neal Development Group</a:t>
            </a:r>
          </a:p>
          <a:p>
            <a:pPr algn="ctr">
              <a:spcBef>
                <a:spcPts val="0"/>
              </a:spcBef>
            </a:pPr>
            <a:endParaRPr lang="en-US" sz="3600" dirty="0">
              <a:solidFill>
                <a:schemeClr val="bg1"/>
              </a:solidFill>
              <a:latin typeface="Eras Demi ITC" panose="020B0805030504020804" pitchFamily="34" charset="0"/>
            </a:endParaRPr>
          </a:p>
          <a:p>
            <a:pPr>
              <a:spcBef>
                <a:spcPts val="0"/>
              </a:spcBef>
            </a:pPr>
            <a:r>
              <a:rPr lang="en-US" sz="3100" dirty="0">
                <a:solidFill>
                  <a:schemeClr val="bg1"/>
                </a:solidFill>
                <a:latin typeface="Eras Demi ITC" panose="020B0805030504020804" pitchFamily="34" charset="0"/>
              </a:rPr>
              <a:t>Multi-year CFCAR | CFCREA Annual Sponsor, </a:t>
            </a:r>
            <a:r>
              <a:rPr lang="en-US" sz="3100">
                <a:solidFill>
                  <a:schemeClr val="bg1"/>
                </a:solidFill>
                <a:latin typeface="Eras Demi ITC" panose="020B0805030504020804" pitchFamily="34" charset="0"/>
              </a:rPr>
              <a:t>Board Member </a:t>
            </a:r>
            <a:r>
              <a:rPr lang="en-US" sz="3100" dirty="0">
                <a:solidFill>
                  <a:schemeClr val="bg1"/>
                </a:solidFill>
                <a:latin typeface="Eras Demi ITC" panose="020B0805030504020804" pitchFamily="34" charset="0"/>
              </a:rPr>
              <a:t>and Event Sponsor</a:t>
            </a:r>
          </a:p>
          <a:p>
            <a:pPr algn="ctr">
              <a:spcBef>
                <a:spcPts val="0"/>
              </a:spcBef>
            </a:pPr>
            <a:endParaRPr lang="en-US" sz="3100" dirty="0">
              <a:solidFill>
                <a:schemeClr val="bg1"/>
              </a:solidFill>
              <a:latin typeface="Eras Demi ITC" panose="020B0805030504020804" pitchFamily="34" charset="0"/>
            </a:endParaRPr>
          </a:p>
          <a:p>
            <a:pPr>
              <a:spcBef>
                <a:spcPts val="0"/>
              </a:spcBef>
            </a:pPr>
            <a:r>
              <a:rPr lang="en-US" sz="3100" dirty="0">
                <a:solidFill>
                  <a:schemeClr val="bg1"/>
                </a:solidFill>
                <a:latin typeface="Eras Demi ITC" panose="020B0805030504020804" pitchFamily="34" charset="0"/>
              </a:rPr>
              <a:t>Neal Development Inspection Group performed over 800 commercial inspections in 2022.</a:t>
            </a:r>
          </a:p>
          <a:p>
            <a:pPr algn="ctr">
              <a:spcBef>
                <a:spcPts val="0"/>
              </a:spcBef>
            </a:pPr>
            <a:endParaRPr lang="en-US" sz="3100" dirty="0">
              <a:solidFill>
                <a:schemeClr val="bg1"/>
              </a:solidFill>
              <a:latin typeface="Eras Demi ITC" panose="020B0805030504020804" pitchFamily="34" charset="0"/>
            </a:endParaRPr>
          </a:p>
          <a:p>
            <a:pPr>
              <a:spcBef>
                <a:spcPts val="0"/>
              </a:spcBef>
            </a:pPr>
            <a:r>
              <a:rPr lang="en-US" sz="3100" dirty="0">
                <a:solidFill>
                  <a:schemeClr val="bg1"/>
                </a:solidFill>
                <a:latin typeface="Eras Demi ITC" panose="020B0805030504020804" pitchFamily="34" charset="0"/>
              </a:rPr>
              <a:t>Projects inspected include:</a:t>
            </a:r>
          </a:p>
          <a:p>
            <a:pPr algn="ctr">
              <a:spcBef>
                <a:spcPts val="0"/>
              </a:spcBef>
            </a:pPr>
            <a:endParaRPr lang="en-US" sz="3600" dirty="0">
              <a:solidFill>
                <a:schemeClr val="bg1"/>
              </a:solidFill>
              <a:latin typeface="Eras Demi ITC" panose="020B0805030504020804" pitchFamily="34" charset="0"/>
            </a:endParaRPr>
          </a:p>
          <a:p>
            <a:pPr marL="457200" lvl="1" indent="0">
              <a:spcBef>
                <a:spcPts val="0"/>
              </a:spcBef>
              <a:buNone/>
            </a:pPr>
            <a:r>
              <a:rPr lang="en-US" sz="3100" dirty="0">
                <a:solidFill>
                  <a:schemeClr val="bg1"/>
                </a:solidFill>
                <a:latin typeface="Eras Demi ITC" panose="020B0805030504020804" pitchFamily="34" charset="0"/>
              </a:rPr>
              <a:t>The Pearl Hotel in Rosemary Beach, FL – </a:t>
            </a:r>
          </a:p>
          <a:p>
            <a:pPr marL="457200" lvl="1" indent="0">
              <a:spcBef>
                <a:spcPts val="0"/>
              </a:spcBef>
              <a:buNone/>
            </a:pPr>
            <a:r>
              <a:rPr lang="en-US" sz="3100" dirty="0">
                <a:solidFill>
                  <a:schemeClr val="bg1"/>
                </a:solidFill>
                <a:latin typeface="Eras Demi ITC" panose="020B0805030504020804" pitchFamily="34" charset="0"/>
              </a:rPr>
              <a:t>A 61,800 SF hotel with 3 restaurants and 2 bars on the premises</a:t>
            </a:r>
          </a:p>
          <a:p>
            <a:pPr lvl="1" algn="ctr">
              <a:spcBef>
                <a:spcPts val="0"/>
              </a:spcBef>
            </a:pPr>
            <a:endParaRPr lang="en-US" sz="3100" dirty="0">
              <a:solidFill>
                <a:schemeClr val="bg1"/>
              </a:solidFill>
              <a:latin typeface="Eras Demi ITC" panose="020B0805030504020804" pitchFamily="34" charset="0"/>
            </a:endParaRPr>
          </a:p>
          <a:p>
            <a:pPr marL="457200" lvl="1" indent="0">
              <a:spcBef>
                <a:spcPts val="0"/>
              </a:spcBef>
              <a:buNone/>
            </a:pPr>
            <a:r>
              <a:rPr lang="en-US" sz="3100" dirty="0">
                <a:solidFill>
                  <a:schemeClr val="bg1"/>
                </a:solidFill>
                <a:latin typeface="Eras Demi ITC" panose="020B0805030504020804" pitchFamily="34" charset="0"/>
              </a:rPr>
              <a:t>Publix Shopping Center in Ft. Myers – </a:t>
            </a:r>
          </a:p>
          <a:p>
            <a:pPr marL="457200" lvl="1" indent="0">
              <a:spcBef>
                <a:spcPts val="0"/>
              </a:spcBef>
              <a:buNone/>
            </a:pPr>
            <a:r>
              <a:rPr lang="en-US" sz="3100" dirty="0">
                <a:solidFill>
                  <a:schemeClr val="bg1"/>
                </a:solidFill>
                <a:latin typeface="Eras Demi ITC" panose="020B0805030504020804" pitchFamily="34" charset="0"/>
              </a:rPr>
              <a:t>A $44 million project</a:t>
            </a:r>
          </a:p>
          <a:p>
            <a:pPr lvl="1" algn="ctr">
              <a:spcBef>
                <a:spcPts val="0"/>
              </a:spcBef>
            </a:pPr>
            <a:endParaRPr lang="en-US" sz="3100" dirty="0">
              <a:solidFill>
                <a:schemeClr val="bg1"/>
              </a:solidFill>
              <a:latin typeface="Eras Demi ITC" panose="020B0805030504020804" pitchFamily="34" charset="0"/>
            </a:endParaRPr>
          </a:p>
          <a:p>
            <a:pPr marL="457200" lvl="1" indent="0">
              <a:spcBef>
                <a:spcPts val="0"/>
              </a:spcBef>
              <a:buNone/>
            </a:pPr>
            <a:r>
              <a:rPr lang="en-US" sz="3100" dirty="0">
                <a:solidFill>
                  <a:schemeClr val="bg1"/>
                </a:solidFill>
                <a:latin typeface="Eras Demi ITC" panose="020B0805030504020804" pitchFamily="34" charset="0"/>
              </a:rPr>
              <a:t>Chapel Crossing Apartment Complex – </a:t>
            </a:r>
          </a:p>
          <a:p>
            <a:pPr marL="457200" lvl="1" indent="0">
              <a:spcBef>
                <a:spcPts val="0"/>
              </a:spcBef>
              <a:buNone/>
            </a:pPr>
            <a:r>
              <a:rPr lang="en-US" sz="3100" dirty="0">
                <a:solidFill>
                  <a:schemeClr val="bg1"/>
                </a:solidFill>
                <a:latin typeface="Eras Demi ITC" panose="020B0805030504020804" pitchFamily="34" charset="0"/>
              </a:rPr>
              <a:t>A $51 million project</a:t>
            </a:r>
          </a:p>
          <a:p>
            <a:pPr lvl="1" algn="ctr">
              <a:spcBef>
                <a:spcPts val="0"/>
              </a:spcBef>
            </a:pPr>
            <a:endParaRPr lang="en-US" sz="3100" dirty="0">
              <a:solidFill>
                <a:schemeClr val="bg1"/>
              </a:solidFill>
              <a:latin typeface="Eras Demi ITC" panose="020B0805030504020804" pitchFamily="34" charset="0"/>
            </a:endParaRPr>
          </a:p>
          <a:p>
            <a:pPr marL="457200" lvl="1" indent="0">
              <a:spcBef>
                <a:spcPts val="0"/>
              </a:spcBef>
              <a:buNone/>
            </a:pPr>
            <a:r>
              <a:rPr lang="en-US" sz="3100" dirty="0">
                <a:solidFill>
                  <a:schemeClr val="bg1"/>
                </a:solidFill>
                <a:latin typeface="Eras Demi ITC" panose="020B0805030504020804" pitchFamily="34" charset="0"/>
              </a:rPr>
              <a:t>Old McGregor Manufacturing Plant – </a:t>
            </a:r>
          </a:p>
          <a:p>
            <a:pPr marL="457200" lvl="1" indent="0">
              <a:spcBef>
                <a:spcPts val="0"/>
              </a:spcBef>
              <a:buNone/>
            </a:pPr>
            <a:r>
              <a:rPr lang="en-US" sz="3100" dirty="0">
                <a:solidFill>
                  <a:schemeClr val="bg1"/>
                </a:solidFill>
                <a:latin typeface="Eras Demi ITC" panose="020B0805030504020804" pitchFamily="34" charset="0"/>
              </a:rPr>
              <a:t>A 300,000 SF, $103 million project</a:t>
            </a:r>
          </a:p>
          <a:p>
            <a:pPr lvl="1" algn="ctr">
              <a:spcBef>
                <a:spcPts val="0"/>
              </a:spcBef>
            </a:pPr>
            <a:endParaRPr lang="en-US" sz="3100" dirty="0">
              <a:solidFill>
                <a:schemeClr val="bg1"/>
              </a:solidFill>
              <a:latin typeface="Eras Demi ITC" panose="020B0805030504020804" pitchFamily="34" charset="0"/>
            </a:endParaRPr>
          </a:p>
          <a:p>
            <a:pPr marL="457200" lvl="1" indent="0">
              <a:spcBef>
                <a:spcPts val="0"/>
              </a:spcBef>
              <a:buNone/>
            </a:pPr>
            <a:r>
              <a:rPr lang="en-US" sz="3100" dirty="0">
                <a:solidFill>
                  <a:schemeClr val="bg1"/>
                </a:solidFill>
                <a:latin typeface="Eras Demi ITC" panose="020B0805030504020804" pitchFamily="34" charset="0"/>
              </a:rPr>
              <a:t>Keys at Cote River – </a:t>
            </a:r>
          </a:p>
          <a:p>
            <a:pPr marL="457200" lvl="1" indent="0">
              <a:spcBef>
                <a:spcPts val="0"/>
              </a:spcBef>
              <a:buNone/>
            </a:pPr>
            <a:r>
              <a:rPr lang="en-US" sz="3100" dirty="0">
                <a:solidFill>
                  <a:schemeClr val="bg1"/>
                </a:solidFill>
                <a:latin typeface="Eras Demi ITC" panose="020B0805030504020804" pitchFamily="34" charset="0"/>
              </a:rPr>
              <a:t>A $54 million project</a:t>
            </a:r>
          </a:p>
          <a:p>
            <a:pPr algn="ctr">
              <a:spcBef>
                <a:spcPts val="0"/>
              </a:spcBef>
            </a:pPr>
            <a:endParaRPr lang="en-US" sz="3600" dirty="0">
              <a:solidFill>
                <a:schemeClr val="bg1"/>
              </a:solidFill>
              <a:latin typeface="Eras Demi ITC" panose="020B0805030504020804" pitchFamily="34" charset="0"/>
            </a:endParaRPr>
          </a:p>
          <a:p>
            <a:pPr algn="ctr">
              <a:spcBef>
                <a:spcPts val="0"/>
              </a:spcBef>
            </a:pPr>
            <a:endParaRPr lang="en-US" sz="3600" dirty="0">
              <a:solidFill>
                <a:schemeClr val="bg1"/>
              </a:solidFill>
              <a:latin typeface="Eras Demi ITC" panose="020B0805030504020804" pitchFamily="34" charset="0"/>
            </a:endParaRPr>
          </a:p>
          <a:p>
            <a:pPr algn="ctr">
              <a:spcBef>
                <a:spcPts val="0"/>
              </a:spcBef>
            </a:pPr>
            <a:endParaRPr lang="en-US" sz="3600" dirty="0">
              <a:solidFill>
                <a:schemeClr val="bg1"/>
              </a:solidFill>
              <a:latin typeface="Eras Demi ITC" panose="020B0805030504020804" pitchFamily="34" charset="0"/>
            </a:endParaRPr>
          </a:p>
          <a:p>
            <a:pPr indent="-228600">
              <a:buFont typeface="Arial" panose="020B0604020202020204" pitchFamily="34" charset="0"/>
              <a:buChar char="•"/>
            </a:pPr>
            <a:endParaRPr lang="en-US" sz="1700"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182308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Placeholder 5" descr="A picture containing building, outdoor, cloud, sky&#10;&#10;Description automatically generated">
            <a:extLst>
              <a:ext uri="{FF2B5EF4-FFF2-40B4-BE49-F238E27FC236}">
                <a16:creationId xmlns:a16="http://schemas.microsoft.com/office/drawing/2014/main" id="{7FEF1B3E-3000-E8D4-617B-2B90252CD8AA}"/>
              </a:ext>
            </a:extLst>
          </p:cNvPr>
          <p:cNvPicPr>
            <a:picLocks noGrp="1" noChangeAspect="1"/>
          </p:cNvPicPr>
          <p:nvPr>
            <p:ph type="pic" sz="quarter" idx="22"/>
          </p:nvPr>
        </p:nvPicPr>
        <p:blipFill rotWithShape="1">
          <a:blip r:embed="rId5"/>
          <a:srcRect t="494" r="-2" b="-2"/>
          <a:stretch/>
        </p:blipFill>
        <p:spPr>
          <a:xfrm>
            <a:off x="4644526" y="-38090"/>
            <a:ext cx="7552945" cy="6857990"/>
          </a:xfrm>
          <a:prstGeom prst="rect">
            <a:avLst/>
          </a:prstGeom>
          <a:ln>
            <a:noFill/>
          </a:ln>
          <a:effectLst/>
        </p:spPr>
      </p:pic>
      <p:pic>
        <p:nvPicPr>
          <p:cNvPr id="39" name="Picture 3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1" name="Rectangle 4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3176" y="2659661"/>
            <a:ext cx="4953115" cy="1513607"/>
          </a:xfrm>
        </p:spPr>
        <p:txBody>
          <a:bodyPr vert="horz" lIns="91440" tIns="45720" rIns="91440" bIns="45720" rtlCol="0" anchor="b">
            <a:normAutofit fontScale="90000"/>
          </a:bodyPr>
          <a:lstStyle/>
          <a:p>
            <a:pPr algn="ctr"/>
            <a:r>
              <a:rPr lang="en-US" sz="3600" dirty="0">
                <a:solidFill>
                  <a:schemeClr val="tx1"/>
                </a:solidFill>
                <a:latin typeface="Eras Demi ITC" panose="020B0805030504020804" pitchFamily="34" charset="0"/>
              </a:rPr>
              <a:t>COMMUNITY</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SERVICE</a:t>
            </a:r>
            <a:br>
              <a:rPr lang="en-US" sz="3600" dirty="0">
                <a:solidFill>
                  <a:schemeClr val="tx1"/>
                </a:solidFill>
                <a:latin typeface="Eras Demi ITC" panose="020B0805030504020804" pitchFamily="34" charset="0"/>
              </a:rPr>
            </a:br>
            <a:r>
              <a:rPr lang="en-US" sz="3600" dirty="0">
                <a:solidFill>
                  <a:schemeClr val="tx1"/>
                </a:solidFill>
                <a:latin typeface="Eras Demi ITC" panose="020B0805030504020804" pitchFamily="34" charset="0"/>
              </a:rPr>
              <a:t>AWARD</a:t>
            </a:r>
            <a:endParaRPr lang="en-US" sz="3600" dirty="0">
              <a:solidFill>
                <a:schemeClr val="tx1"/>
              </a:solidFill>
            </a:endParaRPr>
          </a:p>
        </p:txBody>
      </p:sp>
      <p:sp>
        <p:nvSpPr>
          <p:cNvPr id="8" name="Text Placeholder 4">
            <a:extLst>
              <a:ext uri="{FF2B5EF4-FFF2-40B4-BE49-F238E27FC236}">
                <a16:creationId xmlns:a16="http://schemas.microsoft.com/office/drawing/2014/main" id="{BA2E55AE-76B1-053B-4ADD-220D2AF3F1B6}"/>
              </a:ext>
            </a:extLst>
          </p:cNvPr>
          <p:cNvSpPr>
            <a:spLocks noGrp="1"/>
          </p:cNvSpPr>
          <p:nvPr>
            <p:ph type="body" sz="quarter" idx="13"/>
          </p:nvPr>
        </p:nvSpPr>
        <p:spPr>
          <a:xfrm>
            <a:off x="5099921" y="0"/>
            <a:ext cx="7097549" cy="6857990"/>
          </a:xfrm>
        </p:spPr>
        <p:txBody>
          <a:bodyPr vert="horz" lIns="91440" tIns="45720" rIns="91440" bIns="45720" rtlCol="0" anchor="ctr">
            <a:normAutofit/>
          </a:bodyPr>
          <a:lstStyle/>
          <a:p>
            <a:pPr algn="ctr">
              <a:spcBef>
                <a:spcPts val="0"/>
              </a:spcBef>
            </a:pPr>
            <a:r>
              <a:rPr lang="en-US" sz="3600" b="1" dirty="0">
                <a:solidFill>
                  <a:srgbClr val="9D360E"/>
                </a:solidFill>
                <a:latin typeface="Eras Demi ITC" panose="020B0805030504020804" pitchFamily="34" charset="0"/>
              </a:rPr>
              <a:t>John Crossman, CCIM, CRX</a:t>
            </a:r>
          </a:p>
          <a:p>
            <a:pPr algn="ctr">
              <a:spcBef>
                <a:spcPts val="0"/>
              </a:spcBef>
            </a:pPr>
            <a:r>
              <a:rPr lang="en-US" sz="3600" dirty="0" err="1">
                <a:solidFill>
                  <a:schemeClr val="bg1"/>
                </a:solidFill>
                <a:latin typeface="Eras Demi ITC" panose="020B0805030504020804" pitchFamily="34" charset="0"/>
              </a:rPr>
              <a:t>CrossMarc</a:t>
            </a:r>
            <a:r>
              <a:rPr lang="en-US" sz="3600" dirty="0">
                <a:solidFill>
                  <a:schemeClr val="bg1"/>
                </a:solidFill>
                <a:latin typeface="Eras Demi ITC" panose="020B0805030504020804" pitchFamily="34" charset="0"/>
              </a:rPr>
              <a:t> Services</a:t>
            </a:r>
          </a:p>
        </p:txBody>
      </p:sp>
    </p:spTree>
    <p:extLst>
      <p:ext uri="{BB962C8B-B14F-4D97-AF65-F5344CB8AC3E}">
        <p14:creationId xmlns:p14="http://schemas.microsoft.com/office/powerpoint/2010/main" val="35090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5154C8-4BB5-43F2-9F6C-5E79271A0D50}">
  <ds:schemaRefs>
    <ds:schemaRef ds:uri="http://schemas.microsoft.com/sharepoint/v3/contenttype/forms"/>
  </ds:schemaRefs>
</ds:datastoreItem>
</file>

<file path=customXml/itemProps2.xml><?xml version="1.0" encoding="utf-8"?>
<ds:datastoreItem xmlns:ds="http://schemas.openxmlformats.org/officeDocument/2006/customXml" ds:itemID="{947A0EF5-23A9-4627-BC46-745B7DD804D2}">
  <ds:schemaRefs>
    <ds:schemaRef ds:uri="http://schemas.microsoft.com/office/infopath/2007/PartnerControls"/>
    <ds:schemaRef ds:uri="fb0879af-3eba-417a-a55a-ffe6dcd6ca77"/>
    <ds:schemaRef ds:uri="http://purl.org/dc/elements/1.1/"/>
    <ds:schemaRef ds:uri="http://schemas.microsoft.com/office/2006/metadata/properties"/>
    <ds:schemaRef ds:uri="http://schemas.microsoft.com/sharepoint/v3"/>
    <ds:schemaRef ds:uri="http://purl.org/dc/terms/"/>
    <ds:schemaRef ds:uri="http://schemas.microsoft.com/office/2006/documentManagement/types"/>
    <ds:schemaRef ds:uri="6dc4bcd6-49db-4c07-9060-8acfc67cef9f"/>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807890-83DC-4772-9CAD-F7CB30099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Berlin</Template>
  <TotalTime>0</TotalTime>
  <Words>862</Words>
  <Application>Microsoft Office PowerPoint</Application>
  <PresentationFormat>Widescreen</PresentationFormat>
  <Paragraphs>173</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Eras Demi ITC</vt:lpstr>
      <vt:lpstr>Trebuchet MS</vt:lpstr>
      <vt:lpstr>Wingdings</vt:lpstr>
      <vt:lpstr>Berlin</vt:lpstr>
      <vt:lpstr>25th Annual HALLMARK Awards</vt:lpstr>
      <vt:lpstr>A SPECIAL SALUTE TO AMERICA With Trevor Hall and Jeff Bloom</vt:lpstr>
      <vt:lpstr>2023 CFCAR | CFCREA BOD</vt:lpstr>
      <vt:lpstr>2023 CFCAR | CFCREA Annual Sponsors</vt:lpstr>
      <vt:lpstr>2023 HALLMARK Awards Sponsors</vt:lpstr>
      <vt:lpstr>SPECIAL RECOGNITION</vt:lpstr>
      <vt:lpstr>          AFFILIATE MEMBER OF THE YEAR</vt:lpstr>
      <vt:lpstr>          AFFILIATE MEMBER OF THE YEAR</vt:lpstr>
      <vt:lpstr>COMMUNITY SERVICE AWARD</vt:lpstr>
      <vt:lpstr>COMMUNITY SERVICE AWARD</vt:lpstr>
      <vt:lpstr>CIRCLE OF ACHIEVEMENT   Minimum of $3,000,000 of Hallmark Volume </vt:lpstr>
      <vt:lpstr>TOP COUNTY PRODUCERS</vt:lpstr>
      <vt:lpstr>TOP  COUNTY PRODUCERS</vt:lpstr>
      <vt:lpstr>TOP  COUNTY PRODUCERS</vt:lpstr>
      <vt:lpstr>TOP  COUNTY PRODUCERS</vt:lpstr>
      <vt:lpstr>TOP  COUNTY PRODUCERS</vt:lpstr>
      <vt:lpstr>TOP  COUNTY PRODUCERS</vt:lpstr>
      <vt:lpstr>TOP  COUNTY PRODUCERS</vt:lpstr>
      <vt:lpstr>TOP  COUNTY PRODUCERS</vt:lpstr>
      <vt:lpstr>CATEGORY WINNERS</vt:lpstr>
      <vt:lpstr>TOP PRODUCER Office</vt:lpstr>
      <vt:lpstr>TOP PRODUCER Industrial</vt:lpstr>
      <vt:lpstr>TOP PRODUCER Retail</vt:lpstr>
      <vt:lpstr>TOP PRODUCER Land</vt:lpstr>
      <vt:lpstr>TOP PRODUCER Investment</vt:lpstr>
      <vt:lpstr>OVERALL TOP PRODUCER</vt:lpstr>
      <vt:lpstr>DEAL OF THE YEAR</vt:lpstr>
      <vt:lpstr>WILBUR STRICKLAND LIFETIME ACHIEVEMENT AWARD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2019-04-24T07:58:03Z</dcterms:created>
  <dcterms:modified xsi:type="dcterms:W3CDTF">2023-06-19T17:47:11Z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